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8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5143500" cx="9144000"/>
  <p:notesSz cx="6858000" cy="9144000"/>
  <p:embeddedFontLst>
    <p:embeddedFont>
      <p:font typeface="Proxima Nova"/>
      <p:regular r:id="rId51"/>
      <p:bold r:id="rId52"/>
      <p:italic r:id="rId53"/>
      <p:boldItalic r:id="rId54"/>
    </p:embeddedFont>
    <p:embeddedFont>
      <p:font typeface="Tahoma"/>
      <p:regular r:id="rId55"/>
      <p:bold r:id="rId56"/>
    </p:embeddedFont>
    <p:embeddedFont>
      <p:font typeface="Proxima Nova Extrabold"/>
      <p:bold r:id="rId57"/>
    </p:embeddedFont>
    <p:embeddedFont>
      <p:font typeface="Nunito Sans"/>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62" roundtripDataSignature="AMtx7mjX/njVmnuMkE1cW4YoUInDa/2GZ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customschemas.google.com/relationships/presentationmetadata" Target="metadata"/><Relationship Id="rId61" Type="http://schemas.openxmlformats.org/officeDocument/2006/relationships/font" Target="fonts/NunitoSans-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NunitoSans-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roximaNova-regular.fntdata"/><Relationship Id="rId50" Type="http://schemas.openxmlformats.org/officeDocument/2006/relationships/slide" Target="slides/slide44.xml"/><Relationship Id="rId53" Type="http://schemas.openxmlformats.org/officeDocument/2006/relationships/font" Target="fonts/ProximaNova-italic.fntdata"/><Relationship Id="rId52" Type="http://schemas.openxmlformats.org/officeDocument/2006/relationships/font" Target="fonts/ProximaNova-bold.fntdata"/><Relationship Id="rId11" Type="http://schemas.openxmlformats.org/officeDocument/2006/relationships/slide" Target="slides/slide5.xml"/><Relationship Id="rId55" Type="http://schemas.openxmlformats.org/officeDocument/2006/relationships/font" Target="fonts/Tahoma-regular.fntdata"/><Relationship Id="rId10" Type="http://schemas.openxmlformats.org/officeDocument/2006/relationships/slide" Target="slides/slide4.xml"/><Relationship Id="rId54" Type="http://schemas.openxmlformats.org/officeDocument/2006/relationships/font" Target="fonts/ProximaNova-boldItalic.fntdata"/><Relationship Id="rId13" Type="http://schemas.openxmlformats.org/officeDocument/2006/relationships/slide" Target="slides/slide7.xml"/><Relationship Id="rId57" Type="http://schemas.openxmlformats.org/officeDocument/2006/relationships/font" Target="fonts/ProximaNovaExtrabold-bold.fntdata"/><Relationship Id="rId12" Type="http://schemas.openxmlformats.org/officeDocument/2006/relationships/slide" Target="slides/slide6.xml"/><Relationship Id="rId56" Type="http://schemas.openxmlformats.org/officeDocument/2006/relationships/font" Target="fonts/Tahoma-bold.fntdata"/><Relationship Id="rId15" Type="http://schemas.openxmlformats.org/officeDocument/2006/relationships/slide" Target="slides/slide9.xml"/><Relationship Id="rId59" Type="http://schemas.openxmlformats.org/officeDocument/2006/relationships/font" Target="fonts/NunitoSans-bold.fntdata"/><Relationship Id="rId14" Type="http://schemas.openxmlformats.org/officeDocument/2006/relationships/slide" Target="slides/slide8.xml"/><Relationship Id="rId58" Type="http://schemas.openxmlformats.org/officeDocument/2006/relationships/font" Target="fonts/NunitoSans-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 name="Google Shape;51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18be7cd2ee_0_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g118be7cd2ee_0_7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186df1f2a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6" name="Google Shape;586;g1186df1f2ae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118be7cd2ee_0_9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4" name="Google Shape;594;g118be7cd2ee_0_9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1981db9539_6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1" name="Google Shape;601;g11981db9539_6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1186df1f2a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8" name="Google Shape;608;g1186df1f2ae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1186df1f2a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5" name="Google Shape;615;g1186df1f2ae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18be7cd2e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2" name="Google Shape;622;g118be7cd2ee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1186df1f2ae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7" name="Google Shape;627;g1186df1f2ae_0_3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1186df1f2ae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6" name="Google Shape;636;g1186df1f2ae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186df1f2ae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4" name="Google Shape;644;g1186df1f2ae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19a7e1e5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6" name="Google Shape;516;g119a7e1e52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1186df1f2ae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1" name="Google Shape;651;g1186df1f2ae_0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186df1f2a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8" name="Google Shape;658;g1186df1f2ae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1186df1f2a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6" name="Google Shape;666;g1186df1f2ae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186df1f2ae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4" name="Google Shape;674;g1186df1f2ae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196ad3bf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2" name="Google Shape;682;g1196ad3bf9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1981db9539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7" name="Google Shape;687;g11981db9539_0_3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11981db9539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2" name="Google Shape;692;g11981db9539_0_3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11981db9539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8" name="Google Shape;698;g11981db9539_0_3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11981db9539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5" name="Google Shape;705;g11981db9539_0_3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11981db9539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3" name="Google Shape;713;g11981db9539_0_3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18be7cd2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 name="Google Shape;522;g118be7cd2e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11981db9539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1" name="Google Shape;721;g11981db9539_0_3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11981db9539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9" name="Google Shape;729;g11981db9539_0_4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11981db9539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7" name="Google Shape;737;g11981db9539_0_4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11981db9539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4" name="Google Shape;744;g11981db9539_0_4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11981db9539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2" name="Google Shape;752;g11981db9539_0_4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11981db9539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0" name="Google Shape;760;g11981db9539_0_4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11981db9539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5" name="Google Shape;765;g11981db9539_0_4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11981db9539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3" name="Google Shape;773;g11981db9539_0_4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11981db9539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1" name="Google Shape;781;g11981db9539_0_4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11981db9539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9" name="Google Shape;789;g11981db9539_0_4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18be7cd2ee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 name="Google Shape;527;g118be7cd2ee_0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11981db9539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7" name="Google Shape;797;g11981db9539_0_4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11981db9539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3" name="Google Shape;803;g11981db9539_0_4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11981db9539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9" name="Google Shape;809;g11981db9539_0_4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11981db9539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4" name="Google Shape;814;g11981db9539_0_4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0" name="Google Shape;820;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18be7cd2ee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 name="Google Shape;541;g118be7cd2ee_0_2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18be7cd2ee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9" name="Google Shape;549;g118be7cd2ee_0_5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18be7cd2ee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g118be7cd2ee_0_2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18be7cd2ee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2" name="Google Shape;562;g118be7cd2ee_0_5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186df1f2a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g1186df1f2ae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image" Target="../media/image2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23.png"/><Relationship Id="rId4" Type="http://schemas.openxmlformats.org/officeDocument/2006/relationships/image" Target="../media/image32.png"/><Relationship Id="rId5" Type="http://schemas.openxmlformats.org/officeDocument/2006/relationships/image" Target="../media/image2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6.png"/><Relationship Id="rId4" Type="http://schemas.openxmlformats.org/officeDocument/2006/relationships/image" Target="../media/image3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3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4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31.png"/><Relationship Id="rId4" Type="http://schemas.openxmlformats.org/officeDocument/2006/relationships/image" Target="../media/image3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40.png"/><Relationship Id="rId4" Type="http://schemas.openxmlformats.org/officeDocument/2006/relationships/image" Target="../media/image4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44.png"/><Relationship Id="rId4" Type="http://schemas.openxmlformats.org/officeDocument/2006/relationships/image" Target="../media/image39.png"/><Relationship Id="rId5" Type="http://schemas.openxmlformats.org/officeDocument/2006/relationships/image" Target="../media/image43.png"/><Relationship Id="rId6" Type="http://schemas.openxmlformats.org/officeDocument/2006/relationships/image" Target="../media/image4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48.png"/><Relationship Id="rId4" Type="http://schemas.openxmlformats.org/officeDocument/2006/relationships/image" Target="../media/image50.png"/><Relationship Id="rId5"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png"/><Relationship Id="rId3"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1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image" Target="../media/image58.png"/><Relationship Id="rId5" Type="http://schemas.openxmlformats.org/officeDocument/2006/relationships/image" Target="../media/image5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6.png"/><Relationship Id="rId3" Type="http://schemas.openxmlformats.org/officeDocument/2006/relationships/image" Target="../media/image57.png"/><Relationship Id="rId4" Type="http://schemas.openxmlformats.org/officeDocument/2006/relationships/image" Target="../media/image6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4.png"/><Relationship Id="rId3" Type="http://schemas.openxmlformats.org/officeDocument/2006/relationships/image" Target="../media/image63.png"/><Relationship Id="rId4" Type="http://schemas.openxmlformats.org/officeDocument/2006/relationships/image" Target="../media/image6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 Id="rId3" Type="http://schemas.openxmlformats.org/officeDocument/2006/relationships/image" Target="../media/image71.png"/><Relationship Id="rId4" Type="http://schemas.openxmlformats.org/officeDocument/2006/relationships/image" Target="../media/image60.png"/><Relationship Id="rId5" Type="http://schemas.openxmlformats.org/officeDocument/2006/relationships/image" Target="../media/image7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6.png"/><Relationship Id="rId3" Type="http://schemas.openxmlformats.org/officeDocument/2006/relationships/image" Target="../media/image59.png"/><Relationship Id="rId4" Type="http://schemas.openxmlformats.org/officeDocument/2006/relationships/image" Target="../media/image6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5.png"/><Relationship Id="rId3" Type="http://schemas.openxmlformats.org/officeDocument/2006/relationships/image" Target="../media/image7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9.png"/><Relationship Id="rId3" Type="http://schemas.openxmlformats.org/officeDocument/2006/relationships/image" Target="../media/image7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3.png"/><Relationship Id="rId3" Type="http://schemas.openxmlformats.org/officeDocument/2006/relationships/image" Target="../media/image76.png"/><Relationship Id="rId4" Type="http://schemas.openxmlformats.org/officeDocument/2006/relationships/image" Target="../media/image7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0.png"/><Relationship Id="rId3" Type="http://schemas.openxmlformats.org/officeDocument/2006/relationships/image" Target="../media/image80.png"/><Relationship Id="rId4" Type="http://schemas.openxmlformats.org/officeDocument/2006/relationships/image" Target="../media/image7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0.png"/><Relationship Id="rId3" Type="http://schemas.openxmlformats.org/officeDocument/2006/relationships/image" Target="../media/image84.png"/><Relationship Id="rId4" Type="http://schemas.openxmlformats.org/officeDocument/2006/relationships/image" Target="../media/image74.png"/><Relationship Id="rId5" Type="http://schemas.openxmlformats.org/officeDocument/2006/relationships/image" Target="../media/image87.png"/><Relationship Id="rId6" Type="http://schemas.openxmlformats.org/officeDocument/2006/relationships/image" Target="../media/image8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2.png"/><Relationship Id="rId3" Type="http://schemas.openxmlformats.org/officeDocument/2006/relationships/image" Target="../media/image68.png"/><Relationship Id="rId4" Type="http://schemas.openxmlformats.org/officeDocument/2006/relationships/image" Target="../media/image74.png"/><Relationship Id="rId5" Type="http://schemas.openxmlformats.org/officeDocument/2006/relationships/image" Target="../media/image8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4.png"/><Relationship Id="rId3" Type="http://schemas.openxmlformats.org/officeDocument/2006/relationships/image" Target="../media/image83.png"/><Relationship Id="rId4" Type="http://schemas.openxmlformats.org/officeDocument/2006/relationships/image" Target="../media/image88.png"/><Relationship Id="rId5" Type="http://schemas.openxmlformats.org/officeDocument/2006/relationships/image" Target="../media/image6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18.png"/><Relationship Id="rId5"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8.png"/><Relationship Id="rId3" Type="http://schemas.openxmlformats.org/officeDocument/2006/relationships/image" Target="../media/image8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8.png"/><Relationship Id="rId3" Type="http://schemas.openxmlformats.org/officeDocument/2006/relationships/image" Target="../media/image8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8.png"/><Relationship Id="rId3" Type="http://schemas.openxmlformats.org/officeDocument/2006/relationships/image" Target="../media/image8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0.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2.png"/><Relationship Id="rId3" Type="http://schemas.openxmlformats.org/officeDocument/2006/relationships/image" Target="../media/image6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0.png"/><Relationship Id="rId3" Type="http://schemas.openxmlformats.org/officeDocument/2006/relationships/image" Target="../media/image96.png"/><Relationship Id="rId4" Type="http://schemas.openxmlformats.org/officeDocument/2006/relationships/image" Target="../media/image6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9.png"/><Relationship Id="rId3" Type="http://schemas.openxmlformats.org/officeDocument/2006/relationships/image" Target="../media/image7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0.png"/><Relationship Id="rId4" Type="http://schemas.openxmlformats.org/officeDocument/2006/relationships/image" Target="../media/image19.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5.png"/><Relationship Id="rId4" Type="http://schemas.openxmlformats.org/officeDocument/2006/relationships/image" Target="../media/image2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Color 02">
  <p:cSld name="CUSTOM_5_1_1_1">
    <p:bg>
      <p:bgPr>
        <a:solidFill>
          <a:schemeClr val="accent1"/>
        </a:solidFill>
      </p:bgPr>
    </p:bg>
    <p:spTree>
      <p:nvGrpSpPr>
        <p:cNvPr id="17" name="Shape 17"/>
        <p:cNvGrpSpPr/>
        <p:nvPr/>
      </p:nvGrpSpPr>
      <p:grpSpPr>
        <a:xfrm>
          <a:off x="0" y="0"/>
          <a:ext cx="0" cy="0"/>
          <a:chOff x="0" y="0"/>
          <a:chExt cx="0" cy="0"/>
        </a:xfrm>
      </p:grpSpPr>
      <p:pic>
        <p:nvPicPr>
          <p:cNvPr id="18" name="Google Shape;18;p57"/>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9" name="Google Shape;19;p5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0" name="Google Shape;20;p57"/>
          <p:cNvSpPr txBox="1"/>
          <p:nvPr>
            <p:ph type="title"/>
          </p:nvPr>
        </p:nvSpPr>
        <p:spPr>
          <a:xfrm>
            <a:off x="898325" y="982375"/>
            <a:ext cx="7496700" cy="3255300"/>
          </a:xfrm>
          <a:prstGeom prst="rect">
            <a:avLst/>
          </a:prstGeom>
          <a:noFill/>
          <a:ln>
            <a:noFill/>
          </a:ln>
        </p:spPr>
        <p:txBody>
          <a:bodyPr anchorCtr="0" anchor="ctr" bIns="91425" lIns="137150" spcFirstLastPara="1" rIns="137150" wrap="square" tIns="91425">
            <a:noAutofit/>
          </a:bodyPr>
          <a:lstStyle>
            <a:lvl1pPr lvl="0" algn="l">
              <a:lnSpc>
                <a:spcPct val="90000"/>
              </a:lnSpc>
              <a:spcBef>
                <a:spcPts val="0"/>
              </a:spcBef>
              <a:spcAft>
                <a:spcPts val="0"/>
              </a:spcAft>
              <a:buSzPts val="800"/>
              <a:buNone/>
              <a:defRPr b="0" sz="5000">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6000">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6000">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6000">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6000">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6000">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6000">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6000">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6000">
                <a:latin typeface="Proxima Nova Extrabold"/>
                <a:ea typeface="Proxima Nova Extrabold"/>
                <a:cs typeface="Proxima Nova Extrabold"/>
                <a:sym typeface="Proxima Nova Extrabold"/>
              </a:defRPr>
            </a:lvl9pPr>
          </a:lstStyle>
          <a:p/>
        </p:txBody>
      </p:sp>
      <p:pic>
        <p:nvPicPr>
          <p:cNvPr id="21" name="Google Shape;21;p57"/>
          <p:cNvPicPr preferRelativeResize="0"/>
          <p:nvPr/>
        </p:nvPicPr>
        <p:blipFill rotWithShape="1">
          <a:blip r:embed="rId4">
            <a:alphaModFix/>
          </a:blip>
          <a:srcRect b="0" l="0" r="0" t="0"/>
          <a:stretch/>
        </p:blipFill>
        <p:spPr>
          <a:xfrm>
            <a:off x="364114" y="229573"/>
            <a:ext cx="1141451" cy="23849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spTree>
      <p:nvGrpSpPr>
        <p:cNvPr id="79" name="Shape 79"/>
        <p:cNvGrpSpPr/>
        <p:nvPr/>
      </p:nvGrpSpPr>
      <p:grpSpPr>
        <a:xfrm>
          <a:off x="0" y="0"/>
          <a:ext cx="0" cy="0"/>
          <a:chOff x="0" y="0"/>
          <a:chExt cx="0" cy="0"/>
        </a:xfrm>
      </p:grpSpPr>
      <p:sp>
        <p:nvSpPr>
          <p:cNvPr id="80" name="Google Shape;80;p64"/>
          <p:cNvSpPr/>
          <p:nvPr/>
        </p:nvSpPr>
        <p:spPr>
          <a:xfrm>
            <a:off x="0" y="279571"/>
            <a:ext cx="268605" cy="0"/>
          </a:xfrm>
          <a:custGeom>
            <a:rect b="b" l="l" r="r" t="t"/>
            <a:pathLst>
              <a:path extrusionOk="0" h="120000" w="457200">
                <a:moveTo>
                  <a:pt x="0" y="0"/>
                </a:moveTo>
                <a:lnTo>
                  <a:pt x="457200" y="0"/>
                </a:lnTo>
              </a:path>
            </a:pathLst>
          </a:custGeom>
          <a:noFill/>
          <a:ln cap="flat" cmpd="sng" w="12700">
            <a:solidFill>
              <a:srgbClr val="05B14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sp>
        <p:nvSpPr>
          <p:cNvPr id="81" name="Google Shape;81;p64"/>
          <p:cNvSpPr/>
          <p:nvPr/>
        </p:nvSpPr>
        <p:spPr>
          <a:xfrm>
            <a:off x="0" y="4864419"/>
            <a:ext cx="268605" cy="0"/>
          </a:xfrm>
          <a:custGeom>
            <a:rect b="b" l="l" r="r" t="t"/>
            <a:pathLst>
              <a:path extrusionOk="0" h="120000" w="457200">
                <a:moveTo>
                  <a:pt x="0" y="0"/>
                </a:moveTo>
                <a:lnTo>
                  <a:pt x="457200" y="0"/>
                </a:lnTo>
              </a:path>
            </a:pathLst>
          </a:custGeom>
          <a:noFill/>
          <a:ln cap="flat" cmpd="sng" w="12700">
            <a:solidFill>
              <a:srgbClr val="05B14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sp>
        <p:nvSpPr>
          <p:cNvPr id="82" name="Google Shape;82;p64"/>
          <p:cNvSpPr/>
          <p:nvPr/>
        </p:nvSpPr>
        <p:spPr>
          <a:xfrm>
            <a:off x="0" y="-2550"/>
            <a:ext cx="9144000" cy="5146200"/>
          </a:xfrm>
          <a:prstGeom prst="rect">
            <a:avLst/>
          </a:prstGeom>
          <a:gradFill>
            <a:gsLst>
              <a:gs pos="0">
                <a:schemeClr val="accent3"/>
              </a:gs>
              <a:gs pos="100000">
                <a:schemeClr val="accent4"/>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83" name="Google Shape;83;p64"/>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Proxima Nova Extrabold"/>
                <a:ea typeface="Proxima Nova Extrabold"/>
                <a:cs typeface="Proxima Nova Extrabold"/>
                <a:sym typeface="Proxima Nova Extrabold"/>
              </a:rPr>
              <a:t>© COGNIZANT SOFTVISION 2022</a:t>
            </a:r>
            <a:endParaRPr b="0" i="0" sz="600" u="none" cap="none" strike="noStrike">
              <a:solidFill>
                <a:srgbClr val="FFFFFF"/>
              </a:solidFill>
              <a:latin typeface="Proxima Nova Extrabold"/>
              <a:ea typeface="Proxima Nova Extrabold"/>
              <a:cs typeface="Proxima Nova Extrabold"/>
              <a:sym typeface="Proxima Nova Extrabold"/>
            </a:endParaRPr>
          </a:p>
        </p:txBody>
      </p:sp>
      <p:pic>
        <p:nvPicPr>
          <p:cNvPr id="84" name="Google Shape;84;p64"/>
          <p:cNvPicPr preferRelativeResize="0"/>
          <p:nvPr/>
        </p:nvPicPr>
        <p:blipFill rotWithShape="1">
          <a:blip r:embed="rId2">
            <a:alphaModFix/>
          </a:blip>
          <a:srcRect b="18359" l="45026" r="4961" t="18352"/>
          <a:stretch/>
        </p:blipFill>
        <p:spPr>
          <a:xfrm>
            <a:off x="4572000" y="982375"/>
            <a:ext cx="4572475" cy="3255249"/>
          </a:xfrm>
          <a:prstGeom prst="rect">
            <a:avLst/>
          </a:prstGeom>
          <a:noFill/>
          <a:ln>
            <a:noFill/>
          </a:ln>
        </p:spPr>
      </p:pic>
      <p:pic>
        <p:nvPicPr>
          <p:cNvPr id="85" name="Google Shape;85;p64"/>
          <p:cNvPicPr preferRelativeResize="0"/>
          <p:nvPr/>
        </p:nvPicPr>
        <p:blipFill rotWithShape="1">
          <a:blip r:embed="rId3">
            <a:alphaModFix/>
          </a:blip>
          <a:srcRect b="17611" l="45426" r="51389" t="19100"/>
          <a:stretch/>
        </p:blipFill>
        <p:spPr>
          <a:xfrm>
            <a:off x="0" y="982375"/>
            <a:ext cx="291000" cy="3255249"/>
          </a:xfrm>
          <a:prstGeom prst="rect">
            <a:avLst/>
          </a:prstGeom>
          <a:noFill/>
          <a:ln>
            <a:noFill/>
          </a:ln>
        </p:spPr>
      </p:pic>
      <p:sp>
        <p:nvSpPr>
          <p:cNvPr id="86" name="Google Shape;86;p64"/>
          <p:cNvSpPr txBox="1"/>
          <p:nvPr>
            <p:ph type="title"/>
          </p:nvPr>
        </p:nvSpPr>
        <p:spPr>
          <a:xfrm>
            <a:off x="309150" y="982375"/>
            <a:ext cx="4250700" cy="3255300"/>
          </a:xfrm>
          <a:prstGeom prst="rect">
            <a:avLst/>
          </a:prstGeom>
          <a:noFill/>
          <a:ln>
            <a:noFill/>
          </a:ln>
        </p:spPr>
        <p:txBody>
          <a:bodyPr anchorCtr="0" anchor="ctr" bIns="91425" lIns="137150" spcFirstLastPara="1" rIns="137150" wrap="square" tIns="91425">
            <a:noAutofit/>
          </a:bodyPr>
          <a:lstStyle>
            <a:lvl1pPr lvl="0" algn="l">
              <a:lnSpc>
                <a:spcPct val="90000"/>
              </a:lnSpc>
              <a:spcBef>
                <a:spcPts val="0"/>
              </a:spcBef>
              <a:spcAft>
                <a:spcPts val="0"/>
              </a:spcAft>
              <a:buSzPts val="800"/>
              <a:buNone/>
              <a:defRPr b="0" sz="5000">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5000">
                <a:solidFill>
                  <a:srgbClr val="FFFFFF"/>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5000">
                <a:solidFill>
                  <a:srgbClr val="FFFFFF"/>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5000">
                <a:solidFill>
                  <a:srgbClr val="FFFFFF"/>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5000">
                <a:solidFill>
                  <a:srgbClr val="FFFFFF"/>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5000">
                <a:solidFill>
                  <a:srgbClr val="FFFFFF"/>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5000">
                <a:solidFill>
                  <a:srgbClr val="FFFFFF"/>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5000">
                <a:solidFill>
                  <a:srgbClr val="FFFFFF"/>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5000">
                <a:solidFill>
                  <a:srgbClr val="FFFFFF"/>
                </a:solidFill>
                <a:latin typeface="Proxima Nova Extrabold"/>
                <a:ea typeface="Proxima Nova Extrabold"/>
                <a:cs typeface="Proxima Nova Extrabold"/>
                <a:sym typeface="Proxima Nova Extrabold"/>
              </a:defRPr>
            </a:lvl9pPr>
          </a:lstStyle>
          <a:p/>
        </p:txBody>
      </p:sp>
      <p:pic>
        <p:nvPicPr>
          <p:cNvPr id="87" name="Google Shape;87;p64"/>
          <p:cNvPicPr preferRelativeResize="0"/>
          <p:nvPr/>
        </p:nvPicPr>
        <p:blipFill rotWithShape="1">
          <a:blip r:embed="rId4">
            <a:alphaModFix/>
          </a:blip>
          <a:srcRect b="0" l="0" r="0" t="0"/>
          <a:stretch/>
        </p:blipFill>
        <p:spPr>
          <a:xfrm>
            <a:off x="319571" y="152025"/>
            <a:ext cx="1883814" cy="3936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3">
  <p:cSld name="CUSTOM_1_1_2">
    <p:bg>
      <p:bgPr>
        <a:noFill/>
      </p:bgPr>
    </p:bg>
    <p:spTree>
      <p:nvGrpSpPr>
        <p:cNvPr id="88" name="Shape 88"/>
        <p:cNvGrpSpPr/>
        <p:nvPr/>
      </p:nvGrpSpPr>
      <p:grpSpPr>
        <a:xfrm>
          <a:off x="0" y="0"/>
          <a:ext cx="0" cy="0"/>
          <a:chOff x="0" y="0"/>
          <a:chExt cx="0" cy="0"/>
        </a:xfrm>
      </p:grpSpPr>
      <p:sp>
        <p:nvSpPr>
          <p:cNvPr id="89" name="Google Shape;89;p65"/>
          <p:cNvSpPr/>
          <p:nvPr/>
        </p:nvSpPr>
        <p:spPr>
          <a:xfrm>
            <a:off x="0" y="0"/>
            <a:ext cx="9144000" cy="5143500"/>
          </a:xfrm>
          <a:prstGeom prst="rect">
            <a:avLst/>
          </a:prstGeom>
          <a:gradFill>
            <a:gsLst>
              <a:gs pos="0">
                <a:schemeClr val="accent4"/>
              </a:gs>
              <a:gs pos="100000">
                <a:schemeClr val="accent5"/>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0" name="Google Shape;90;p65"/>
          <p:cNvPicPr preferRelativeResize="0"/>
          <p:nvPr/>
        </p:nvPicPr>
        <p:blipFill rotWithShape="1">
          <a:blip r:embed="rId2">
            <a:alphaModFix amt="20000"/>
          </a:blip>
          <a:srcRect b="607" l="28008" r="25378" t="36101"/>
          <a:stretch/>
        </p:blipFill>
        <p:spPr>
          <a:xfrm>
            <a:off x="309650" y="974725"/>
            <a:ext cx="4262352" cy="3255274"/>
          </a:xfrm>
          <a:prstGeom prst="rect">
            <a:avLst/>
          </a:prstGeom>
          <a:noFill/>
          <a:ln>
            <a:noFill/>
          </a:ln>
        </p:spPr>
      </p:pic>
      <p:pic>
        <p:nvPicPr>
          <p:cNvPr id="91" name="Google Shape;91;p65"/>
          <p:cNvPicPr preferRelativeResize="0"/>
          <p:nvPr/>
        </p:nvPicPr>
        <p:blipFill rotWithShape="1">
          <a:blip r:embed="rId3">
            <a:alphaModFix/>
          </a:blip>
          <a:srcRect b="0" l="0" r="0" t="0"/>
          <a:stretch/>
        </p:blipFill>
        <p:spPr>
          <a:xfrm>
            <a:off x="364114" y="229573"/>
            <a:ext cx="1141451" cy="238490"/>
          </a:xfrm>
          <a:prstGeom prst="rect">
            <a:avLst/>
          </a:prstGeom>
          <a:noFill/>
          <a:ln>
            <a:noFill/>
          </a:ln>
        </p:spPr>
      </p:pic>
      <p:pic>
        <p:nvPicPr>
          <p:cNvPr id="92" name="Google Shape;92;p65"/>
          <p:cNvPicPr preferRelativeResize="0"/>
          <p:nvPr/>
        </p:nvPicPr>
        <p:blipFill rotWithShape="1">
          <a:blip r:embed="rId4">
            <a:alphaModFix amt="20000"/>
          </a:blip>
          <a:srcRect b="17759" l="0" r="96619" t="18949"/>
          <a:stretch/>
        </p:blipFill>
        <p:spPr>
          <a:xfrm>
            <a:off x="0" y="974725"/>
            <a:ext cx="309149" cy="3255274"/>
          </a:xfrm>
          <a:prstGeom prst="rect">
            <a:avLst/>
          </a:prstGeom>
          <a:noFill/>
          <a:ln>
            <a:noFill/>
          </a:ln>
        </p:spPr>
      </p:pic>
      <p:pic>
        <p:nvPicPr>
          <p:cNvPr id="93" name="Google Shape;93;p65"/>
          <p:cNvPicPr preferRelativeResize="0"/>
          <p:nvPr/>
        </p:nvPicPr>
        <p:blipFill rotWithShape="1">
          <a:blip r:embed="rId5">
            <a:alphaModFix amt="20000"/>
          </a:blip>
          <a:srcRect b="17759" l="49995" r="0" t="18949"/>
          <a:stretch/>
        </p:blipFill>
        <p:spPr>
          <a:xfrm>
            <a:off x="4572101" y="982375"/>
            <a:ext cx="4572374" cy="3255250"/>
          </a:xfrm>
          <a:prstGeom prst="rect">
            <a:avLst/>
          </a:prstGeom>
          <a:noFill/>
          <a:ln>
            <a:noFill/>
          </a:ln>
        </p:spPr>
      </p:pic>
      <p:sp>
        <p:nvSpPr>
          <p:cNvPr id="94" name="Google Shape;94;p65"/>
          <p:cNvSpPr/>
          <p:nvPr/>
        </p:nvSpPr>
        <p:spPr>
          <a:xfrm>
            <a:off x="315275" y="4237675"/>
            <a:ext cx="4250700" cy="89400"/>
          </a:xfrm>
          <a:prstGeom prst="rect">
            <a:avLst/>
          </a:prstGeom>
          <a:gradFill>
            <a:gsLst>
              <a:gs pos="0">
                <a:schemeClr val="accent4"/>
              </a:gs>
              <a:gs pos="100000">
                <a:schemeClr val="accent5"/>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65"/>
          <p:cNvSpPr txBox="1"/>
          <p:nvPr>
            <p:ph type="title"/>
          </p:nvPr>
        </p:nvSpPr>
        <p:spPr>
          <a:xfrm>
            <a:off x="309150" y="982375"/>
            <a:ext cx="4250700" cy="3255300"/>
          </a:xfrm>
          <a:prstGeom prst="rect">
            <a:avLst/>
          </a:prstGeom>
          <a:noFill/>
          <a:ln>
            <a:noFill/>
          </a:ln>
        </p:spPr>
        <p:txBody>
          <a:bodyPr anchorCtr="0" anchor="ctr" bIns="91425" lIns="137150" spcFirstLastPara="1" rIns="137150" wrap="square" tIns="91425">
            <a:noAutofit/>
          </a:bodyPr>
          <a:lstStyle>
            <a:lvl1pPr lvl="0" algn="l">
              <a:lnSpc>
                <a:spcPct val="90000"/>
              </a:lnSpc>
              <a:spcBef>
                <a:spcPts val="0"/>
              </a:spcBef>
              <a:spcAft>
                <a:spcPts val="0"/>
              </a:spcAft>
              <a:buSzPts val="800"/>
              <a:buNone/>
              <a:defRPr b="0" sz="4400">
                <a:solidFill>
                  <a:srgbClr val="FFFFFF"/>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9pPr>
          </a:lstStyle>
          <a:p/>
        </p:txBody>
      </p:sp>
      <p:sp>
        <p:nvSpPr>
          <p:cNvPr id="96" name="Google Shape;96;p65"/>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Proxima Nova Extrabold"/>
                <a:ea typeface="Proxima Nova Extrabold"/>
                <a:cs typeface="Proxima Nova Extrabold"/>
                <a:sym typeface="Proxima Nova Extrabold"/>
              </a:rPr>
              <a:t>© COGNIZANT SOFTVISION 2022</a:t>
            </a:r>
            <a:endParaRPr b="0" i="0" sz="600" u="none" cap="none" strike="noStrike">
              <a:solidFill>
                <a:srgbClr val="FFFFFF"/>
              </a:solidFill>
              <a:latin typeface="Proxima Nova Extrabold"/>
              <a:ea typeface="Proxima Nova Extrabold"/>
              <a:cs typeface="Proxima Nova Extrabold"/>
              <a:sym typeface="Proxima Nova Extrabo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Headline Slide and image">
  <p:cSld name="CUSTOM_10">
    <p:spTree>
      <p:nvGrpSpPr>
        <p:cNvPr id="97" name="Shape 97"/>
        <p:cNvGrpSpPr/>
        <p:nvPr/>
      </p:nvGrpSpPr>
      <p:grpSpPr>
        <a:xfrm>
          <a:off x="0" y="0"/>
          <a:ext cx="0" cy="0"/>
          <a:chOff x="0" y="0"/>
          <a:chExt cx="0" cy="0"/>
        </a:xfrm>
      </p:grpSpPr>
      <p:sp>
        <p:nvSpPr>
          <p:cNvPr id="98" name="Google Shape;98;p66"/>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lvl1pPr lvl="0" algn="l">
              <a:lnSpc>
                <a:spcPct val="100000"/>
              </a:lnSpc>
              <a:spcBef>
                <a:spcPts val="0"/>
              </a:spcBef>
              <a:spcAft>
                <a:spcPts val="0"/>
              </a:spcAft>
              <a:buSzPts val="800"/>
              <a:buNone/>
              <a:defRPr sz="1500">
                <a:solidFill>
                  <a:srgbClr val="000000"/>
                </a:solidFill>
                <a:latin typeface="Proxima Nova Extrabold"/>
                <a:ea typeface="Proxima Nova Extrabold"/>
                <a:cs typeface="Proxima Nova Extrabold"/>
                <a:sym typeface="Proxima Nova Extrabold"/>
              </a:defRPr>
            </a:lvl1pPr>
            <a:lvl2pPr lvl="1" algn="l">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2pPr>
            <a:lvl3pPr lvl="2" algn="l">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3pPr>
            <a:lvl4pPr lvl="3" algn="l">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4pPr>
            <a:lvl5pPr lvl="4" algn="l">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5pPr>
            <a:lvl6pPr lvl="5" algn="l">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6pPr>
            <a:lvl7pPr lvl="6" algn="l">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7pPr>
            <a:lvl8pPr lvl="7" algn="l">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8pPr>
            <a:lvl9pPr lvl="8" algn="l">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9pPr>
          </a:lstStyle>
          <a:p/>
        </p:txBody>
      </p:sp>
      <p:sp>
        <p:nvSpPr>
          <p:cNvPr id="99" name="Google Shape;99;p66"/>
          <p:cNvSpPr txBox="1"/>
          <p:nvPr>
            <p:ph idx="1"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800"/>
              <a:buNone/>
              <a:defRPr sz="1300">
                <a:latin typeface="Proxima Nova"/>
                <a:ea typeface="Proxima Nova"/>
                <a:cs typeface="Proxima Nova"/>
                <a:sym typeface="Proxima Nova"/>
              </a:defRPr>
            </a:lvl1pPr>
            <a:lvl2pPr lvl="1" algn="l">
              <a:lnSpc>
                <a:spcPct val="100000"/>
              </a:lnSpc>
              <a:spcBef>
                <a:spcPts val="0"/>
              </a:spcBef>
              <a:spcAft>
                <a:spcPts val="0"/>
              </a:spcAft>
              <a:buSzPts val="800"/>
              <a:buNone/>
              <a:defRPr sz="1300">
                <a:latin typeface="Proxima Nova"/>
                <a:ea typeface="Proxima Nova"/>
                <a:cs typeface="Proxima Nova"/>
                <a:sym typeface="Proxima Nova"/>
              </a:defRPr>
            </a:lvl2pPr>
            <a:lvl3pPr lvl="2" algn="l">
              <a:lnSpc>
                <a:spcPct val="100000"/>
              </a:lnSpc>
              <a:spcBef>
                <a:spcPts val="0"/>
              </a:spcBef>
              <a:spcAft>
                <a:spcPts val="0"/>
              </a:spcAft>
              <a:buSzPts val="800"/>
              <a:buNone/>
              <a:defRPr sz="1300">
                <a:latin typeface="Proxima Nova"/>
                <a:ea typeface="Proxima Nova"/>
                <a:cs typeface="Proxima Nova"/>
                <a:sym typeface="Proxima Nova"/>
              </a:defRPr>
            </a:lvl3pPr>
            <a:lvl4pPr lvl="3" algn="l">
              <a:lnSpc>
                <a:spcPct val="100000"/>
              </a:lnSpc>
              <a:spcBef>
                <a:spcPts val="0"/>
              </a:spcBef>
              <a:spcAft>
                <a:spcPts val="0"/>
              </a:spcAft>
              <a:buSzPts val="800"/>
              <a:buNone/>
              <a:defRPr sz="1300">
                <a:latin typeface="Proxima Nova"/>
                <a:ea typeface="Proxima Nova"/>
                <a:cs typeface="Proxima Nova"/>
                <a:sym typeface="Proxima Nova"/>
              </a:defRPr>
            </a:lvl4pPr>
            <a:lvl5pPr lvl="4" algn="l">
              <a:lnSpc>
                <a:spcPct val="100000"/>
              </a:lnSpc>
              <a:spcBef>
                <a:spcPts val="0"/>
              </a:spcBef>
              <a:spcAft>
                <a:spcPts val="0"/>
              </a:spcAft>
              <a:buSzPts val="800"/>
              <a:buNone/>
              <a:defRPr sz="1300">
                <a:latin typeface="Proxima Nova"/>
                <a:ea typeface="Proxima Nova"/>
                <a:cs typeface="Proxima Nova"/>
                <a:sym typeface="Proxima Nova"/>
              </a:defRPr>
            </a:lvl5pPr>
            <a:lvl6pPr lvl="5" algn="l">
              <a:lnSpc>
                <a:spcPct val="100000"/>
              </a:lnSpc>
              <a:spcBef>
                <a:spcPts val="0"/>
              </a:spcBef>
              <a:spcAft>
                <a:spcPts val="0"/>
              </a:spcAft>
              <a:buSzPts val="800"/>
              <a:buNone/>
              <a:defRPr sz="1300">
                <a:latin typeface="Proxima Nova"/>
                <a:ea typeface="Proxima Nova"/>
                <a:cs typeface="Proxima Nova"/>
                <a:sym typeface="Proxima Nova"/>
              </a:defRPr>
            </a:lvl6pPr>
            <a:lvl7pPr lvl="6" algn="l">
              <a:lnSpc>
                <a:spcPct val="100000"/>
              </a:lnSpc>
              <a:spcBef>
                <a:spcPts val="0"/>
              </a:spcBef>
              <a:spcAft>
                <a:spcPts val="0"/>
              </a:spcAft>
              <a:buSzPts val="800"/>
              <a:buNone/>
              <a:defRPr sz="1300">
                <a:latin typeface="Proxima Nova"/>
                <a:ea typeface="Proxima Nova"/>
                <a:cs typeface="Proxima Nova"/>
                <a:sym typeface="Proxima Nova"/>
              </a:defRPr>
            </a:lvl7pPr>
            <a:lvl8pPr lvl="7" algn="l">
              <a:lnSpc>
                <a:spcPct val="100000"/>
              </a:lnSpc>
              <a:spcBef>
                <a:spcPts val="0"/>
              </a:spcBef>
              <a:spcAft>
                <a:spcPts val="0"/>
              </a:spcAft>
              <a:buSzPts val="800"/>
              <a:buNone/>
              <a:defRPr sz="1300">
                <a:latin typeface="Proxima Nova"/>
                <a:ea typeface="Proxima Nova"/>
                <a:cs typeface="Proxima Nova"/>
                <a:sym typeface="Proxima Nova"/>
              </a:defRPr>
            </a:lvl8pPr>
            <a:lvl9pPr lvl="8" algn="l">
              <a:lnSpc>
                <a:spcPct val="100000"/>
              </a:lnSpc>
              <a:spcBef>
                <a:spcPts val="0"/>
              </a:spcBef>
              <a:spcAft>
                <a:spcPts val="0"/>
              </a:spcAft>
              <a:buSzPts val="800"/>
              <a:buNone/>
              <a:defRPr sz="1300">
                <a:latin typeface="Proxima Nova"/>
                <a:ea typeface="Proxima Nova"/>
                <a:cs typeface="Proxima Nova"/>
                <a:sym typeface="Proxima Nova"/>
              </a:defRPr>
            </a:lvl9pPr>
          </a:lstStyle>
          <a:p/>
        </p:txBody>
      </p:sp>
      <p:sp>
        <p:nvSpPr>
          <p:cNvPr id="100" name="Google Shape;100;p66"/>
          <p:cNvSpPr/>
          <p:nvPr>
            <p:ph idx="2" type="pic"/>
          </p:nvPr>
        </p:nvSpPr>
        <p:spPr>
          <a:xfrm>
            <a:off x="3743000" y="844225"/>
            <a:ext cx="5413500" cy="3759000"/>
          </a:xfrm>
          <a:prstGeom prst="rect">
            <a:avLst/>
          </a:prstGeom>
          <a:noFill/>
          <a:ln>
            <a:noFill/>
          </a:ln>
        </p:spPr>
      </p:sp>
      <p:sp>
        <p:nvSpPr>
          <p:cNvPr id="101" name="Google Shape;101;p66"/>
          <p:cNvSpPr txBox="1"/>
          <p:nvPr>
            <p:ph idx="3" type="body"/>
          </p:nvPr>
        </p:nvSpPr>
        <p:spPr>
          <a:xfrm>
            <a:off x="419100" y="844225"/>
            <a:ext cx="3156600" cy="375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1pPr>
            <a:lvl2pPr indent="-298450" lvl="1" marL="914400" algn="l">
              <a:lnSpc>
                <a:spcPct val="100000"/>
              </a:lnSpc>
              <a:spcBef>
                <a:spcPts val="6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8pPr>
            <a:lvl9pPr indent="-298450" lvl="8" marL="411480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4">
  <p:cSld name="CUSTOM_1_1_2_1">
    <p:bg>
      <p:bgPr>
        <a:noFill/>
      </p:bgPr>
    </p:bg>
    <p:spTree>
      <p:nvGrpSpPr>
        <p:cNvPr id="102" name="Shape 102"/>
        <p:cNvGrpSpPr/>
        <p:nvPr/>
      </p:nvGrpSpPr>
      <p:grpSpPr>
        <a:xfrm>
          <a:off x="0" y="0"/>
          <a:ext cx="0" cy="0"/>
          <a:chOff x="0" y="0"/>
          <a:chExt cx="0" cy="0"/>
        </a:xfrm>
      </p:grpSpPr>
      <p:pic>
        <p:nvPicPr>
          <p:cNvPr id="103" name="Google Shape;103;p67"/>
          <p:cNvPicPr preferRelativeResize="0"/>
          <p:nvPr/>
        </p:nvPicPr>
        <p:blipFill rotWithShape="1">
          <a:blip r:embed="rId2">
            <a:alphaModFix/>
          </a:blip>
          <a:srcRect b="0" l="0" r="0" t="0"/>
          <a:stretch/>
        </p:blipFill>
        <p:spPr>
          <a:xfrm>
            <a:off x="0" y="0"/>
            <a:ext cx="9144000" cy="5143481"/>
          </a:xfrm>
          <a:prstGeom prst="rect">
            <a:avLst/>
          </a:prstGeom>
          <a:noFill/>
          <a:ln>
            <a:noFill/>
          </a:ln>
        </p:spPr>
      </p:pic>
      <p:sp>
        <p:nvSpPr>
          <p:cNvPr id="104" name="Google Shape;104;p67"/>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Proxima Nova Extrabold"/>
                <a:ea typeface="Proxima Nova Extrabold"/>
                <a:cs typeface="Proxima Nova Extrabold"/>
                <a:sym typeface="Proxima Nova Extrabold"/>
              </a:rPr>
              <a:t>© COGNIZANT SOFTVISION 2022</a:t>
            </a:r>
            <a:endParaRPr b="0" i="0" sz="600" u="none" cap="none" strike="noStrike">
              <a:solidFill>
                <a:schemeClr val="dk1"/>
              </a:solidFill>
              <a:latin typeface="Proxima Nova Extrabold"/>
              <a:ea typeface="Proxima Nova Extrabold"/>
              <a:cs typeface="Proxima Nova Extrabold"/>
              <a:sym typeface="Proxima Nova Extrabold"/>
            </a:endParaRPr>
          </a:p>
        </p:txBody>
      </p:sp>
      <p:pic>
        <p:nvPicPr>
          <p:cNvPr id="105" name="Google Shape;105;p67"/>
          <p:cNvPicPr preferRelativeResize="0"/>
          <p:nvPr/>
        </p:nvPicPr>
        <p:blipFill rotWithShape="1">
          <a:blip r:embed="rId3">
            <a:alphaModFix/>
          </a:blip>
          <a:srcRect b="0" l="0" r="0" t="0"/>
          <a:stretch/>
        </p:blipFill>
        <p:spPr>
          <a:xfrm>
            <a:off x="364114" y="229573"/>
            <a:ext cx="1141451" cy="238490"/>
          </a:xfrm>
          <a:prstGeom prst="rect">
            <a:avLst/>
          </a:prstGeom>
          <a:noFill/>
          <a:ln>
            <a:noFill/>
          </a:ln>
        </p:spPr>
      </p:pic>
      <p:pic>
        <p:nvPicPr>
          <p:cNvPr id="106" name="Google Shape;106;p67"/>
          <p:cNvPicPr preferRelativeResize="0"/>
          <p:nvPr/>
        </p:nvPicPr>
        <p:blipFill rotWithShape="1">
          <a:blip r:embed="rId4">
            <a:alphaModFix amt="20000"/>
          </a:blip>
          <a:srcRect b="17759" l="0" r="96619" t="18949"/>
          <a:stretch/>
        </p:blipFill>
        <p:spPr>
          <a:xfrm>
            <a:off x="0" y="974725"/>
            <a:ext cx="309149" cy="3255274"/>
          </a:xfrm>
          <a:prstGeom prst="rect">
            <a:avLst/>
          </a:prstGeom>
          <a:noFill/>
          <a:ln>
            <a:noFill/>
          </a:ln>
        </p:spPr>
      </p:pic>
      <p:sp>
        <p:nvSpPr>
          <p:cNvPr id="107" name="Google Shape;107;p67"/>
          <p:cNvSpPr txBox="1"/>
          <p:nvPr>
            <p:ph type="title"/>
          </p:nvPr>
        </p:nvSpPr>
        <p:spPr>
          <a:xfrm>
            <a:off x="309150" y="982375"/>
            <a:ext cx="4250700" cy="3255300"/>
          </a:xfrm>
          <a:prstGeom prst="rect">
            <a:avLst/>
          </a:prstGeom>
          <a:noFill/>
          <a:ln>
            <a:noFill/>
          </a:ln>
        </p:spPr>
        <p:txBody>
          <a:bodyPr anchorCtr="0" anchor="ctr" bIns="91425" lIns="137150" spcFirstLastPara="1" rIns="137150" wrap="square" tIns="91425">
            <a:noAutofit/>
          </a:bodyPr>
          <a:lstStyle>
            <a:lvl1pPr lvl="0" algn="l">
              <a:lnSpc>
                <a:spcPct val="90000"/>
              </a:lnSpc>
              <a:spcBef>
                <a:spcPts val="0"/>
              </a:spcBef>
              <a:spcAft>
                <a:spcPts val="0"/>
              </a:spcAft>
              <a:buSzPts val="800"/>
              <a:buNone/>
              <a:defRPr b="0" sz="44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Black">
  <p:cSld name="CUSTOM_5">
    <p:bg>
      <p:bgPr>
        <a:solidFill>
          <a:schemeClr val="dk1"/>
        </a:solidFill>
      </p:bgPr>
    </p:bg>
    <p:spTree>
      <p:nvGrpSpPr>
        <p:cNvPr id="108" name="Shape 108"/>
        <p:cNvGrpSpPr/>
        <p:nvPr/>
      </p:nvGrpSpPr>
      <p:grpSpPr>
        <a:xfrm>
          <a:off x="0" y="0"/>
          <a:ext cx="0" cy="0"/>
          <a:chOff x="0" y="0"/>
          <a:chExt cx="0" cy="0"/>
        </a:xfrm>
      </p:grpSpPr>
      <p:sp>
        <p:nvSpPr>
          <p:cNvPr id="109" name="Google Shape;109;p68"/>
          <p:cNvSpPr txBox="1"/>
          <p:nvPr>
            <p:ph type="title"/>
          </p:nvPr>
        </p:nvSpPr>
        <p:spPr>
          <a:xfrm>
            <a:off x="309150" y="982375"/>
            <a:ext cx="8437500" cy="3255300"/>
          </a:xfrm>
          <a:prstGeom prst="rect">
            <a:avLst/>
          </a:prstGeom>
          <a:noFill/>
          <a:ln>
            <a:noFill/>
          </a:ln>
        </p:spPr>
        <p:txBody>
          <a:bodyPr anchorCtr="0" anchor="ctr" bIns="91425" lIns="137150" spcFirstLastPara="1" rIns="137150" wrap="square" tIns="91425">
            <a:noAutofit/>
          </a:bodyPr>
          <a:lstStyle>
            <a:lvl1pPr lvl="0" algn="l">
              <a:lnSpc>
                <a:spcPct val="90000"/>
              </a:lnSpc>
              <a:spcBef>
                <a:spcPts val="0"/>
              </a:spcBef>
              <a:spcAft>
                <a:spcPts val="0"/>
              </a:spcAft>
              <a:buSzPts val="800"/>
              <a:buNone/>
              <a:defRPr b="0" sz="5000">
                <a:solidFill>
                  <a:srgbClr val="FFFFFF"/>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9pPr>
          </a:lstStyle>
          <a:p/>
        </p:txBody>
      </p:sp>
      <p:sp>
        <p:nvSpPr>
          <p:cNvPr id="110" name="Google Shape;110;p68"/>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Proxima Nova Extrabold"/>
                <a:ea typeface="Proxima Nova Extrabold"/>
                <a:cs typeface="Proxima Nova Extrabold"/>
                <a:sym typeface="Proxima Nova Extrabold"/>
              </a:rPr>
              <a:t>© COGNIZANT SOFTVISION 2022</a:t>
            </a:r>
            <a:endParaRPr b="0" i="0" sz="600" u="none" cap="none" strike="noStrike">
              <a:solidFill>
                <a:srgbClr val="FFFFFF"/>
              </a:solidFill>
              <a:latin typeface="Proxima Nova Extrabold"/>
              <a:ea typeface="Proxima Nova Extrabold"/>
              <a:cs typeface="Proxima Nova Extrabold"/>
              <a:sym typeface="Proxima Nova Extrabold"/>
            </a:endParaRPr>
          </a:p>
        </p:txBody>
      </p:sp>
      <p:pic>
        <p:nvPicPr>
          <p:cNvPr id="111" name="Google Shape;111;p68"/>
          <p:cNvPicPr preferRelativeResize="0"/>
          <p:nvPr/>
        </p:nvPicPr>
        <p:blipFill rotWithShape="1">
          <a:blip r:embed="rId2">
            <a:alphaModFix/>
          </a:blip>
          <a:srcRect b="0" l="0" r="0" t="0"/>
          <a:stretch/>
        </p:blipFill>
        <p:spPr>
          <a:xfrm>
            <a:off x="364114" y="229573"/>
            <a:ext cx="1141451" cy="23849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ase Study Title Pattern">
  <p:cSld name="CUSTOM_6">
    <p:bg>
      <p:bgPr>
        <a:solidFill>
          <a:schemeClr val="lt2"/>
        </a:solidFill>
      </p:bgPr>
    </p:bg>
    <p:spTree>
      <p:nvGrpSpPr>
        <p:cNvPr id="112" name="Shape 112"/>
        <p:cNvGrpSpPr/>
        <p:nvPr/>
      </p:nvGrpSpPr>
      <p:grpSpPr>
        <a:xfrm>
          <a:off x="0" y="0"/>
          <a:ext cx="0" cy="0"/>
          <a:chOff x="0" y="0"/>
          <a:chExt cx="0" cy="0"/>
        </a:xfrm>
      </p:grpSpPr>
      <p:sp>
        <p:nvSpPr>
          <p:cNvPr id="113" name="Google Shape;113;p69"/>
          <p:cNvSpPr/>
          <p:nvPr/>
        </p:nvSpPr>
        <p:spPr>
          <a:xfrm>
            <a:off x="0" y="-7275"/>
            <a:ext cx="9157800" cy="5112300"/>
          </a:xfrm>
          <a:prstGeom prst="rect">
            <a:avLst/>
          </a:prstGeom>
          <a:solidFill>
            <a:srgbClr val="E7E8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4" name="Google Shape;114;p69"/>
          <p:cNvPicPr preferRelativeResize="0"/>
          <p:nvPr/>
        </p:nvPicPr>
        <p:blipFill rotWithShape="1">
          <a:blip r:embed="rId2">
            <a:alphaModFix/>
          </a:blip>
          <a:srcRect b="0" l="0" r="0" t="0"/>
          <a:stretch/>
        </p:blipFill>
        <p:spPr>
          <a:xfrm>
            <a:off x="3498504" y="1109775"/>
            <a:ext cx="5645496" cy="3175600"/>
          </a:xfrm>
          <a:prstGeom prst="rect">
            <a:avLst/>
          </a:prstGeom>
          <a:noFill/>
          <a:ln>
            <a:noFill/>
          </a:ln>
        </p:spPr>
      </p:pic>
      <p:sp>
        <p:nvSpPr>
          <p:cNvPr id="115" name="Google Shape;115;p69"/>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Proxima Nova Extrabold"/>
                <a:ea typeface="Proxima Nova Extrabold"/>
                <a:cs typeface="Proxima Nova Extrabold"/>
                <a:sym typeface="Proxima Nova Extrabold"/>
              </a:rPr>
              <a:t>© COGNIZANT SOFTVISION 2022</a:t>
            </a:r>
            <a:endParaRPr b="0" i="0" sz="600" u="none" cap="none" strike="noStrike">
              <a:solidFill>
                <a:schemeClr val="dk1"/>
              </a:solidFill>
              <a:latin typeface="Proxima Nova Extrabold"/>
              <a:ea typeface="Proxima Nova Extrabold"/>
              <a:cs typeface="Proxima Nova Extrabold"/>
              <a:sym typeface="Proxima Nova Extrabold"/>
            </a:endParaRPr>
          </a:p>
        </p:txBody>
      </p:sp>
      <p:sp>
        <p:nvSpPr>
          <p:cNvPr id="116" name="Google Shape;116;p69"/>
          <p:cNvSpPr/>
          <p:nvPr/>
        </p:nvSpPr>
        <p:spPr>
          <a:xfrm>
            <a:off x="0" y="279571"/>
            <a:ext cx="268605" cy="0"/>
          </a:xfrm>
          <a:custGeom>
            <a:rect b="b" l="l" r="r" t="t"/>
            <a:pathLst>
              <a:path extrusionOk="0" h="120000" w="457200">
                <a:moveTo>
                  <a:pt x="0" y="0"/>
                </a:moveTo>
                <a:lnTo>
                  <a:pt x="457200" y="0"/>
                </a:lnTo>
              </a:path>
            </a:pathLst>
          </a:custGeom>
          <a:noFill/>
          <a:ln cap="flat" cmpd="sng" w="190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sp>
        <p:nvSpPr>
          <p:cNvPr id="117" name="Google Shape;117;p69"/>
          <p:cNvSpPr/>
          <p:nvPr/>
        </p:nvSpPr>
        <p:spPr>
          <a:xfrm>
            <a:off x="0" y="4864419"/>
            <a:ext cx="268605" cy="0"/>
          </a:xfrm>
          <a:custGeom>
            <a:rect b="b" l="l" r="r" t="t"/>
            <a:pathLst>
              <a:path extrusionOk="0" h="120000" w="457200">
                <a:moveTo>
                  <a:pt x="0" y="0"/>
                </a:moveTo>
                <a:lnTo>
                  <a:pt x="457200" y="0"/>
                </a:lnTo>
              </a:path>
            </a:pathLst>
          </a:custGeom>
          <a:noFill/>
          <a:ln cap="flat" cmpd="sng" w="190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pic>
        <p:nvPicPr>
          <p:cNvPr id="118" name="Google Shape;118;p69"/>
          <p:cNvPicPr preferRelativeResize="0"/>
          <p:nvPr/>
        </p:nvPicPr>
        <p:blipFill rotWithShape="1">
          <a:blip r:embed="rId3">
            <a:alphaModFix/>
          </a:blip>
          <a:srcRect b="0" l="0" r="0" t="0"/>
          <a:stretch/>
        </p:blipFill>
        <p:spPr>
          <a:xfrm>
            <a:off x="7664829" y="4796325"/>
            <a:ext cx="1031500" cy="121500"/>
          </a:xfrm>
          <a:prstGeom prst="rect">
            <a:avLst/>
          </a:prstGeom>
          <a:noFill/>
          <a:ln>
            <a:noFill/>
          </a:ln>
        </p:spPr>
      </p:pic>
      <p:sp>
        <p:nvSpPr>
          <p:cNvPr id="119" name="Google Shape;119;p69"/>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lvl1pPr lvl="0" algn="l">
              <a:lnSpc>
                <a:spcPct val="100000"/>
              </a:lnSpc>
              <a:spcBef>
                <a:spcPts val="0"/>
              </a:spcBef>
              <a:spcAft>
                <a:spcPts val="0"/>
              </a:spcAft>
              <a:buSzPts val="800"/>
              <a:buNone/>
              <a:defRPr sz="1500">
                <a:solidFill>
                  <a:schemeClr val="dk1"/>
                </a:solidFill>
                <a:latin typeface="Proxima Nova Extrabold"/>
                <a:ea typeface="Proxima Nova Extrabold"/>
                <a:cs typeface="Proxima Nova Extrabold"/>
                <a:sym typeface="Proxima Nova Extrabold"/>
              </a:defRPr>
            </a:lvl1pPr>
            <a:lvl2pPr lvl="1"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9pPr>
          </a:lstStyle>
          <a:p/>
        </p:txBody>
      </p:sp>
      <p:sp>
        <p:nvSpPr>
          <p:cNvPr id="120" name="Google Shape;120;p69"/>
          <p:cNvSpPr txBox="1"/>
          <p:nvPr>
            <p:ph idx="1"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1 Column Layout">
  <p:cSld name="CUSTOM_4_1">
    <p:spTree>
      <p:nvGrpSpPr>
        <p:cNvPr id="121" name="Shape 121"/>
        <p:cNvGrpSpPr/>
        <p:nvPr/>
      </p:nvGrpSpPr>
      <p:grpSpPr>
        <a:xfrm>
          <a:off x="0" y="0"/>
          <a:ext cx="0" cy="0"/>
          <a:chOff x="0" y="0"/>
          <a:chExt cx="0" cy="0"/>
        </a:xfrm>
      </p:grpSpPr>
      <p:sp>
        <p:nvSpPr>
          <p:cNvPr id="122" name="Google Shape;122;p70"/>
          <p:cNvSpPr/>
          <p:nvPr/>
        </p:nvSpPr>
        <p:spPr>
          <a:xfrm>
            <a:off x="4572000" y="-7275"/>
            <a:ext cx="4585800" cy="5112300"/>
          </a:xfrm>
          <a:prstGeom prst="rect">
            <a:avLst/>
          </a:prstGeom>
          <a:solidFill>
            <a:srgbClr val="E7E8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70"/>
          <p:cNvSpPr txBox="1"/>
          <p:nvPr>
            <p:ph idx="1" type="body"/>
          </p:nvPr>
        </p:nvSpPr>
        <p:spPr>
          <a:xfrm>
            <a:off x="419100" y="844225"/>
            <a:ext cx="4024800" cy="37590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6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04800" lvl="1" marL="914400" algn="l">
              <a:lnSpc>
                <a:spcPct val="100000"/>
              </a:lnSpc>
              <a:spcBef>
                <a:spcPts val="6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2pPr>
            <a:lvl3pPr indent="-304800" lvl="2" marL="137160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3pPr>
            <a:lvl4pPr indent="-304800" lvl="3" marL="182880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4pPr>
            <a:lvl5pPr indent="-304800" lvl="4" marL="228600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5pPr>
            <a:lvl6pPr indent="-304800" lvl="5" marL="274320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6pPr>
            <a:lvl7pPr indent="-304800" lvl="6" marL="320040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7pPr>
            <a:lvl8pPr indent="-304800" lvl="7" marL="365760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8pPr>
            <a:lvl9pPr indent="-304800" lvl="8" marL="411480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9pPr>
          </a:lstStyle>
          <a:p/>
        </p:txBody>
      </p:sp>
      <p:sp>
        <p:nvSpPr>
          <p:cNvPr id="124" name="Google Shape;124;p70"/>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lvl1pPr lvl="0" algn="l">
              <a:lnSpc>
                <a:spcPct val="100000"/>
              </a:lnSpc>
              <a:spcBef>
                <a:spcPts val="0"/>
              </a:spcBef>
              <a:spcAft>
                <a:spcPts val="0"/>
              </a:spcAft>
              <a:buSzPts val="800"/>
              <a:buNone/>
              <a:defRPr sz="1500">
                <a:solidFill>
                  <a:schemeClr val="dk1"/>
                </a:solidFill>
                <a:latin typeface="Proxima Nova Extrabold"/>
                <a:ea typeface="Proxima Nova Extrabold"/>
                <a:cs typeface="Proxima Nova Extrabold"/>
                <a:sym typeface="Proxima Nova Extrabold"/>
              </a:defRPr>
            </a:lvl1pPr>
            <a:lvl2pPr lvl="1"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9pPr>
          </a:lstStyle>
          <a:p/>
        </p:txBody>
      </p:sp>
      <p:sp>
        <p:nvSpPr>
          <p:cNvPr id="125" name="Google Shape;125;p70"/>
          <p:cNvSpPr txBox="1"/>
          <p:nvPr>
            <p:ph idx="2"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9pPr>
          </a:lstStyle>
          <a:p/>
        </p:txBody>
      </p:sp>
      <p:pic>
        <p:nvPicPr>
          <p:cNvPr id="126" name="Google Shape;126;p70"/>
          <p:cNvPicPr preferRelativeResize="0"/>
          <p:nvPr/>
        </p:nvPicPr>
        <p:blipFill rotWithShape="1">
          <a:blip r:embed="rId2">
            <a:alphaModFix/>
          </a:blip>
          <a:srcRect b="0" l="0" r="0" t="0"/>
          <a:stretch/>
        </p:blipFill>
        <p:spPr>
          <a:xfrm>
            <a:off x="7664829" y="4796325"/>
            <a:ext cx="1031500" cy="1215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Long Headline + Subheadline">
  <p:cSld name="TITLE_1">
    <p:spTree>
      <p:nvGrpSpPr>
        <p:cNvPr id="127" name="Shape 127"/>
        <p:cNvGrpSpPr/>
        <p:nvPr/>
      </p:nvGrpSpPr>
      <p:grpSpPr>
        <a:xfrm>
          <a:off x="0" y="0"/>
          <a:ext cx="0" cy="0"/>
          <a:chOff x="0" y="0"/>
          <a:chExt cx="0" cy="0"/>
        </a:xfrm>
      </p:grpSpPr>
      <p:sp>
        <p:nvSpPr>
          <p:cNvPr id="128" name="Google Shape;128;p71"/>
          <p:cNvSpPr/>
          <p:nvPr/>
        </p:nvSpPr>
        <p:spPr>
          <a:xfrm>
            <a:off x="0" y="-2550"/>
            <a:ext cx="9144000" cy="5146200"/>
          </a:xfrm>
          <a:prstGeom prst="rect">
            <a:avLst/>
          </a:prstGeom>
          <a:gradFill>
            <a:gsLst>
              <a:gs pos="0">
                <a:schemeClr val="accent3"/>
              </a:gs>
              <a:gs pos="100000">
                <a:schemeClr val="accent4"/>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129" name="Google Shape;129;p71"/>
          <p:cNvPicPr preferRelativeResize="0"/>
          <p:nvPr/>
        </p:nvPicPr>
        <p:blipFill rotWithShape="1">
          <a:blip r:embed="rId2">
            <a:alphaModFix/>
          </a:blip>
          <a:srcRect b="0" l="0" r="0" t="0"/>
          <a:stretch/>
        </p:blipFill>
        <p:spPr>
          <a:xfrm>
            <a:off x="319571" y="152025"/>
            <a:ext cx="1883814" cy="393600"/>
          </a:xfrm>
          <a:prstGeom prst="rect">
            <a:avLst/>
          </a:prstGeom>
          <a:noFill/>
          <a:ln>
            <a:noFill/>
          </a:ln>
        </p:spPr>
      </p:pic>
      <p:sp>
        <p:nvSpPr>
          <p:cNvPr id="130" name="Google Shape;130;p71"/>
          <p:cNvSpPr txBox="1"/>
          <p:nvPr>
            <p:ph type="ctrTitle"/>
          </p:nvPr>
        </p:nvSpPr>
        <p:spPr>
          <a:xfrm>
            <a:off x="414163" y="1838266"/>
            <a:ext cx="8348700" cy="5541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lt1"/>
              </a:buClr>
              <a:buSzPts val="4000"/>
              <a:buFont typeface="Proxima Nova Extrabold"/>
              <a:buNone/>
              <a:defRPr b="0" i="0" sz="4000">
                <a:latin typeface="Proxima Nova Extrabold"/>
                <a:ea typeface="Proxima Nova Extrabold"/>
                <a:cs typeface="Proxima Nova Extrabold"/>
                <a:sym typeface="Proxima Nova Extrabold"/>
              </a:defRPr>
            </a:lvl1pPr>
            <a:lvl2pPr lvl="1"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2pPr>
            <a:lvl3pPr lvl="2"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3pPr>
            <a:lvl4pPr lvl="3"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4pPr>
            <a:lvl5pPr lvl="4"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5pPr>
            <a:lvl6pPr lvl="5"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6pPr>
            <a:lvl7pPr lvl="6"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7pPr>
            <a:lvl8pPr lvl="7"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8pPr>
            <a:lvl9pPr lvl="8"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9pPr>
          </a:lstStyle>
          <a:p/>
        </p:txBody>
      </p:sp>
      <p:sp>
        <p:nvSpPr>
          <p:cNvPr id="131" name="Google Shape;131;p71"/>
          <p:cNvSpPr txBox="1"/>
          <p:nvPr>
            <p:ph idx="1" type="body"/>
          </p:nvPr>
        </p:nvSpPr>
        <p:spPr>
          <a:xfrm>
            <a:off x="414163" y="2452017"/>
            <a:ext cx="8327700" cy="4065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600"/>
              </a:spcBef>
              <a:spcAft>
                <a:spcPts val="0"/>
              </a:spcAft>
              <a:buClr>
                <a:schemeClr val="lt1"/>
              </a:buClr>
              <a:buSzPts val="2000"/>
              <a:buFont typeface="Proxima Nova"/>
              <a:buNone/>
              <a:defRPr sz="2000">
                <a:solidFill>
                  <a:schemeClr val="lt1"/>
                </a:solidFill>
                <a:latin typeface="Proxima Nova"/>
                <a:ea typeface="Proxima Nova"/>
                <a:cs typeface="Proxima Nova"/>
                <a:sym typeface="Proxima Nova"/>
              </a:defRPr>
            </a:lvl1pPr>
            <a:lvl2pPr indent="-228600" lvl="1" marL="914400" algn="l">
              <a:lnSpc>
                <a:spcPct val="100000"/>
              </a:lnSpc>
              <a:spcBef>
                <a:spcPts val="600"/>
              </a:spcBef>
              <a:spcAft>
                <a:spcPts val="0"/>
              </a:spcAft>
              <a:buClr>
                <a:schemeClr val="lt1"/>
              </a:buClr>
              <a:buSzPts val="1750"/>
              <a:buFont typeface="Proxima Nova"/>
              <a:buNone/>
              <a:defRPr>
                <a:solidFill>
                  <a:schemeClr val="lt1"/>
                </a:solidFill>
                <a:latin typeface="Proxima Nova"/>
                <a:ea typeface="Proxima Nova"/>
                <a:cs typeface="Proxima Nova"/>
                <a:sym typeface="Proxima Nova"/>
              </a:defRPr>
            </a:lvl2pPr>
            <a:lvl3pPr indent="-228600" lvl="2" marL="1371600" algn="l">
              <a:lnSpc>
                <a:spcPct val="100000"/>
              </a:lnSpc>
              <a:spcBef>
                <a:spcPts val="400"/>
              </a:spcBef>
              <a:spcAft>
                <a:spcPts val="0"/>
              </a:spcAft>
              <a:buClr>
                <a:schemeClr val="lt1"/>
              </a:buClr>
              <a:buSzPts val="1200"/>
              <a:buFont typeface="Proxima Nova"/>
              <a:buNone/>
              <a:defRPr>
                <a:solidFill>
                  <a:schemeClr val="lt1"/>
                </a:solidFill>
                <a:latin typeface="Proxima Nova"/>
                <a:ea typeface="Proxima Nova"/>
                <a:cs typeface="Proxima Nova"/>
                <a:sym typeface="Proxima Nova"/>
              </a:defRPr>
            </a:lvl3pPr>
            <a:lvl4pPr indent="-342900" lvl="3" marL="182880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4pPr>
            <a:lvl5pPr indent="-342900" lvl="4" marL="228600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5pPr>
            <a:lvl6pPr indent="-371475" lvl="5" marL="2743200" algn="l">
              <a:lnSpc>
                <a:spcPct val="100000"/>
              </a:lnSpc>
              <a:spcBef>
                <a:spcPts val="4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6pPr>
            <a:lvl7pPr indent="-331470" lvl="6" marL="3200400" algn="l">
              <a:lnSpc>
                <a:spcPct val="100000"/>
              </a:lnSpc>
              <a:spcBef>
                <a:spcPts val="400"/>
              </a:spcBef>
              <a:spcAft>
                <a:spcPts val="0"/>
              </a:spcAft>
              <a:buClr>
                <a:schemeClr val="lt1"/>
              </a:buClr>
              <a:buSzPts val="1620"/>
              <a:buFont typeface="Proxima Nova"/>
              <a:buChar char="–"/>
              <a:defRPr>
                <a:solidFill>
                  <a:schemeClr val="lt1"/>
                </a:solidFill>
                <a:latin typeface="Proxima Nova"/>
                <a:ea typeface="Proxima Nova"/>
                <a:cs typeface="Proxima Nova"/>
                <a:sym typeface="Proxima Nova"/>
              </a:defRPr>
            </a:lvl7pPr>
            <a:lvl8pPr indent="-331470" lvl="7" marL="3657600" algn="l">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8pPr>
            <a:lvl9pPr indent="-331470" lvl="8" marL="4114800" algn="l">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9pPr>
          </a:lstStyle>
          <a:p/>
        </p:txBody>
      </p:sp>
      <p:sp>
        <p:nvSpPr>
          <p:cNvPr id="132" name="Google Shape;132;p71"/>
          <p:cNvSpPr txBox="1"/>
          <p:nvPr>
            <p:ph idx="2" type="body"/>
          </p:nvPr>
        </p:nvSpPr>
        <p:spPr>
          <a:xfrm>
            <a:off x="414163" y="3206949"/>
            <a:ext cx="8324400" cy="2541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600"/>
              </a:spcBef>
              <a:spcAft>
                <a:spcPts val="0"/>
              </a:spcAft>
              <a:buClr>
                <a:schemeClr val="lt1"/>
              </a:buClr>
              <a:buSzPts val="1600"/>
              <a:buFont typeface="Proxima Nova"/>
              <a:buNone/>
              <a:defRPr sz="1600">
                <a:solidFill>
                  <a:schemeClr val="lt1"/>
                </a:solidFill>
                <a:latin typeface="Proxima Nova"/>
                <a:ea typeface="Proxima Nova"/>
                <a:cs typeface="Proxima Nova"/>
                <a:sym typeface="Proxima Nova"/>
              </a:defRPr>
            </a:lvl1pPr>
            <a:lvl2pPr indent="-371475" lvl="1" marL="914400" algn="l">
              <a:lnSpc>
                <a:spcPct val="100000"/>
              </a:lnSpc>
              <a:spcBef>
                <a:spcPts val="6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2pPr>
            <a:lvl3pPr indent="-342900" lvl="2" marL="137160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3pPr>
            <a:lvl4pPr indent="-342900" lvl="3" marL="182880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4pPr>
            <a:lvl5pPr indent="-342900" lvl="4" marL="228600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5pPr>
            <a:lvl6pPr indent="-371475" lvl="5" marL="2743200" algn="l">
              <a:lnSpc>
                <a:spcPct val="100000"/>
              </a:lnSpc>
              <a:spcBef>
                <a:spcPts val="4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6pPr>
            <a:lvl7pPr indent="-331470" lvl="6" marL="3200400" algn="l">
              <a:lnSpc>
                <a:spcPct val="100000"/>
              </a:lnSpc>
              <a:spcBef>
                <a:spcPts val="400"/>
              </a:spcBef>
              <a:spcAft>
                <a:spcPts val="0"/>
              </a:spcAft>
              <a:buClr>
                <a:schemeClr val="lt1"/>
              </a:buClr>
              <a:buSzPts val="1620"/>
              <a:buFont typeface="Proxima Nova"/>
              <a:buChar char="–"/>
              <a:defRPr>
                <a:solidFill>
                  <a:schemeClr val="lt1"/>
                </a:solidFill>
                <a:latin typeface="Proxima Nova"/>
                <a:ea typeface="Proxima Nova"/>
                <a:cs typeface="Proxima Nova"/>
                <a:sym typeface="Proxima Nova"/>
              </a:defRPr>
            </a:lvl7pPr>
            <a:lvl8pPr indent="-331470" lvl="7" marL="3657600" algn="l">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8pPr>
            <a:lvl9pPr indent="-331470" lvl="8" marL="4114800" algn="l">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9pPr>
          </a:lstStyle>
          <a:p/>
        </p:txBody>
      </p:sp>
      <p:pic>
        <p:nvPicPr>
          <p:cNvPr id="133" name="Google Shape;133;p71"/>
          <p:cNvPicPr preferRelativeResize="0"/>
          <p:nvPr/>
        </p:nvPicPr>
        <p:blipFill rotWithShape="1">
          <a:blip r:embed="rId3">
            <a:alphaModFix/>
          </a:blip>
          <a:srcRect b="17611" l="45426" r="51389" t="19100"/>
          <a:stretch/>
        </p:blipFill>
        <p:spPr>
          <a:xfrm>
            <a:off x="0" y="982375"/>
            <a:ext cx="291000" cy="3255249"/>
          </a:xfrm>
          <a:prstGeom prst="rect">
            <a:avLst/>
          </a:prstGeom>
          <a:noFill/>
          <a:ln>
            <a:noFill/>
          </a:ln>
        </p:spPr>
      </p:pic>
      <p:sp>
        <p:nvSpPr>
          <p:cNvPr id="134" name="Google Shape;134;p71"/>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Proxima Nova Extrabold"/>
                <a:ea typeface="Proxima Nova Extrabold"/>
                <a:cs typeface="Proxima Nova Extrabold"/>
                <a:sym typeface="Proxima Nova Extrabold"/>
              </a:rPr>
              <a:t>© COGNIZANT SOFTVISION 2022</a:t>
            </a:r>
            <a:endParaRPr b="0" i="0" sz="600" u="none" cap="none" strike="noStrike">
              <a:solidFill>
                <a:srgbClr val="FFFFFF"/>
              </a:solidFill>
              <a:latin typeface="Proxima Nova Extrabold"/>
              <a:ea typeface="Proxima Nova Extrabold"/>
              <a:cs typeface="Proxima Nova Extrabold"/>
              <a:sym typeface="Proxima Nova Extrabo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5">
  <p:cSld name="CUSTOM_1_1_2_1_1">
    <p:bg>
      <p:bgPr>
        <a:noFill/>
      </p:bgPr>
    </p:bg>
    <p:spTree>
      <p:nvGrpSpPr>
        <p:cNvPr id="135" name="Shape 135"/>
        <p:cNvGrpSpPr/>
        <p:nvPr/>
      </p:nvGrpSpPr>
      <p:grpSpPr>
        <a:xfrm>
          <a:off x="0" y="0"/>
          <a:ext cx="0" cy="0"/>
          <a:chOff x="0" y="0"/>
          <a:chExt cx="0" cy="0"/>
        </a:xfrm>
      </p:grpSpPr>
      <p:pic>
        <p:nvPicPr>
          <p:cNvPr id="136" name="Google Shape;136;p72"/>
          <p:cNvPicPr preferRelativeResize="0"/>
          <p:nvPr/>
        </p:nvPicPr>
        <p:blipFill rotWithShape="1">
          <a:blip r:embed="rId2">
            <a:alphaModFix/>
          </a:blip>
          <a:srcRect b="0" l="0" r="0" t="0"/>
          <a:stretch/>
        </p:blipFill>
        <p:spPr>
          <a:xfrm>
            <a:off x="0" y="-12"/>
            <a:ext cx="9144000" cy="5143500"/>
          </a:xfrm>
          <a:prstGeom prst="rect">
            <a:avLst/>
          </a:prstGeom>
          <a:noFill/>
          <a:ln>
            <a:noFill/>
          </a:ln>
        </p:spPr>
      </p:pic>
      <p:sp>
        <p:nvSpPr>
          <p:cNvPr id="137" name="Google Shape;137;p72"/>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Proxima Nova Extrabold"/>
                <a:ea typeface="Proxima Nova Extrabold"/>
                <a:cs typeface="Proxima Nova Extrabold"/>
                <a:sym typeface="Proxima Nova Extrabold"/>
              </a:rPr>
              <a:t>© COGNIZANT SOFTVISION 2022</a:t>
            </a:r>
            <a:endParaRPr b="0" i="0" sz="600" u="none" cap="none" strike="noStrike">
              <a:solidFill>
                <a:schemeClr val="dk1"/>
              </a:solidFill>
              <a:latin typeface="Proxima Nova Extrabold"/>
              <a:ea typeface="Proxima Nova Extrabold"/>
              <a:cs typeface="Proxima Nova Extrabold"/>
              <a:sym typeface="Proxima Nova Extrabold"/>
            </a:endParaRPr>
          </a:p>
        </p:txBody>
      </p:sp>
      <p:pic>
        <p:nvPicPr>
          <p:cNvPr id="138" name="Google Shape;138;p72"/>
          <p:cNvPicPr preferRelativeResize="0"/>
          <p:nvPr/>
        </p:nvPicPr>
        <p:blipFill rotWithShape="1">
          <a:blip r:embed="rId3">
            <a:alphaModFix/>
          </a:blip>
          <a:srcRect b="0" l="0" r="0" t="0"/>
          <a:stretch/>
        </p:blipFill>
        <p:spPr>
          <a:xfrm>
            <a:off x="364114" y="229573"/>
            <a:ext cx="1141451" cy="238490"/>
          </a:xfrm>
          <a:prstGeom prst="rect">
            <a:avLst/>
          </a:prstGeom>
          <a:noFill/>
          <a:ln>
            <a:noFill/>
          </a:ln>
        </p:spPr>
      </p:pic>
      <p:pic>
        <p:nvPicPr>
          <p:cNvPr id="139" name="Google Shape;139;p72"/>
          <p:cNvPicPr preferRelativeResize="0"/>
          <p:nvPr/>
        </p:nvPicPr>
        <p:blipFill rotWithShape="1">
          <a:blip r:embed="rId4">
            <a:alphaModFix amt="20000"/>
          </a:blip>
          <a:srcRect b="17759" l="0" r="96619" t="18949"/>
          <a:stretch/>
        </p:blipFill>
        <p:spPr>
          <a:xfrm>
            <a:off x="0" y="974725"/>
            <a:ext cx="309149" cy="3255274"/>
          </a:xfrm>
          <a:prstGeom prst="rect">
            <a:avLst/>
          </a:prstGeom>
          <a:noFill/>
          <a:ln>
            <a:noFill/>
          </a:ln>
        </p:spPr>
      </p:pic>
      <p:sp>
        <p:nvSpPr>
          <p:cNvPr id="140" name="Google Shape;140;p72"/>
          <p:cNvSpPr txBox="1"/>
          <p:nvPr>
            <p:ph type="title"/>
          </p:nvPr>
        </p:nvSpPr>
        <p:spPr>
          <a:xfrm>
            <a:off x="309150" y="982375"/>
            <a:ext cx="4250700" cy="3255300"/>
          </a:xfrm>
          <a:prstGeom prst="rect">
            <a:avLst/>
          </a:prstGeom>
          <a:noFill/>
          <a:ln>
            <a:noFill/>
          </a:ln>
        </p:spPr>
        <p:txBody>
          <a:bodyPr anchorCtr="0" anchor="ctr" bIns="91425" lIns="137150" spcFirstLastPara="1" rIns="137150" wrap="square" tIns="91425">
            <a:noAutofit/>
          </a:bodyPr>
          <a:lstStyle>
            <a:lvl1pPr lvl="0" algn="l">
              <a:lnSpc>
                <a:spcPct val="90000"/>
              </a:lnSpc>
              <a:spcBef>
                <a:spcPts val="0"/>
              </a:spcBef>
              <a:spcAft>
                <a:spcPts val="0"/>
              </a:spcAft>
              <a:buSzPts val="800"/>
              <a:buNone/>
              <a:defRPr b="0" sz="44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3">
  <p:cSld name="CUSTOM_1_1_1">
    <p:bg>
      <p:bgPr>
        <a:noFill/>
      </p:bgPr>
    </p:bg>
    <p:spTree>
      <p:nvGrpSpPr>
        <p:cNvPr id="141" name="Shape 141"/>
        <p:cNvGrpSpPr/>
        <p:nvPr/>
      </p:nvGrpSpPr>
      <p:grpSpPr>
        <a:xfrm>
          <a:off x="0" y="0"/>
          <a:ext cx="0" cy="0"/>
          <a:chOff x="0" y="0"/>
          <a:chExt cx="0" cy="0"/>
        </a:xfrm>
      </p:grpSpPr>
      <p:sp>
        <p:nvSpPr>
          <p:cNvPr id="142" name="Google Shape;142;p7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73"/>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Proxima Nova Extrabold"/>
                <a:ea typeface="Proxima Nova Extrabold"/>
                <a:cs typeface="Proxima Nova Extrabold"/>
                <a:sym typeface="Proxima Nova Extrabold"/>
              </a:rPr>
              <a:t>© COGNIZANT SOFTVISION 2022</a:t>
            </a:r>
            <a:endParaRPr b="0" i="0" sz="600" u="none" cap="none" strike="noStrike">
              <a:solidFill>
                <a:srgbClr val="000000"/>
              </a:solidFill>
              <a:latin typeface="Proxima Nova Extrabold"/>
              <a:ea typeface="Proxima Nova Extrabold"/>
              <a:cs typeface="Proxima Nova Extrabold"/>
              <a:sym typeface="Proxima Nova Extrabold"/>
            </a:endParaRPr>
          </a:p>
        </p:txBody>
      </p:sp>
      <p:sp>
        <p:nvSpPr>
          <p:cNvPr id="144" name="Google Shape;144;p73"/>
          <p:cNvSpPr txBox="1"/>
          <p:nvPr>
            <p:ph type="title"/>
          </p:nvPr>
        </p:nvSpPr>
        <p:spPr>
          <a:xfrm>
            <a:off x="309150" y="982375"/>
            <a:ext cx="4250700" cy="3255300"/>
          </a:xfrm>
          <a:prstGeom prst="rect">
            <a:avLst/>
          </a:prstGeom>
          <a:noFill/>
          <a:ln>
            <a:noFill/>
          </a:ln>
        </p:spPr>
        <p:txBody>
          <a:bodyPr anchorCtr="0" anchor="ctr" bIns="91425" lIns="137150" spcFirstLastPara="1" rIns="137150" wrap="square" tIns="91425">
            <a:noAutofit/>
          </a:bodyPr>
          <a:lstStyle>
            <a:lvl1pPr lvl="0" algn="l">
              <a:lnSpc>
                <a:spcPct val="90000"/>
              </a:lnSpc>
              <a:spcBef>
                <a:spcPts val="0"/>
              </a:spcBef>
              <a:spcAft>
                <a:spcPts val="0"/>
              </a:spcAft>
              <a:buSzPts val="800"/>
              <a:buNone/>
              <a:defRPr b="0" sz="44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9pPr>
          </a:lstStyle>
          <a:p/>
        </p:txBody>
      </p:sp>
      <p:pic>
        <p:nvPicPr>
          <p:cNvPr id="145" name="Google Shape;145;p73"/>
          <p:cNvPicPr preferRelativeResize="0"/>
          <p:nvPr/>
        </p:nvPicPr>
        <p:blipFill rotWithShape="1">
          <a:blip r:embed="rId2">
            <a:alphaModFix/>
          </a:blip>
          <a:srcRect b="0" l="0" r="0" t="0"/>
          <a:stretch/>
        </p:blipFill>
        <p:spPr>
          <a:xfrm>
            <a:off x="419104" y="288075"/>
            <a:ext cx="1031500" cy="121500"/>
          </a:xfrm>
          <a:prstGeom prst="rect">
            <a:avLst/>
          </a:prstGeom>
          <a:noFill/>
          <a:ln>
            <a:noFill/>
          </a:ln>
        </p:spPr>
      </p:pic>
      <p:pic>
        <p:nvPicPr>
          <p:cNvPr id="146" name="Google Shape;146;p73"/>
          <p:cNvPicPr preferRelativeResize="0"/>
          <p:nvPr/>
        </p:nvPicPr>
        <p:blipFill rotWithShape="1">
          <a:blip r:embed="rId3">
            <a:alphaModFix amt="31000"/>
          </a:blip>
          <a:srcRect b="17759" l="0" r="96619" t="18949"/>
          <a:stretch/>
        </p:blipFill>
        <p:spPr>
          <a:xfrm>
            <a:off x="0" y="974725"/>
            <a:ext cx="309149" cy="3255274"/>
          </a:xfrm>
          <a:prstGeom prst="rect">
            <a:avLst/>
          </a:prstGeom>
          <a:noFill/>
          <a:ln>
            <a:noFill/>
          </a:ln>
        </p:spPr>
      </p:pic>
      <p:pic>
        <p:nvPicPr>
          <p:cNvPr id="147" name="Google Shape;147;p73"/>
          <p:cNvPicPr preferRelativeResize="0"/>
          <p:nvPr/>
        </p:nvPicPr>
        <p:blipFill rotWithShape="1">
          <a:blip r:embed="rId4">
            <a:alphaModFix amt="31000"/>
          </a:blip>
          <a:srcRect b="17759" l="49995" r="0" t="18949"/>
          <a:stretch/>
        </p:blipFill>
        <p:spPr>
          <a:xfrm>
            <a:off x="4572000" y="982375"/>
            <a:ext cx="4572475" cy="3255250"/>
          </a:xfrm>
          <a:prstGeom prst="rect">
            <a:avLst/>
          </a:prstGeom>
          <a:noFill/>
          <a:ln>
            <a:noFill/>
          </a:ln>
        </p:spPr>
      </p:pic>
      <p:cxnSp>
        <p:nvCxnSpPr>
          <p:cNvPr id="148" name="Google Shape;148;p73"/>
          <p:cNvCxnSpPr/>
          <p:nvPr/>
        </p:nvCxnSpPr>
        <p:spPr>
          <a:xfrm>
            <a:off x="309150" y="4230000"/>
            <a:ext cx="4263600" cy="0"/>
          </a:xfrm>
          <a:prstGeom prst="straightConnector1">
            <a:avLst/>
          </a:prstGeom>
          <a:noFill/>
          <a:ln cap="flat" cmpd="sng" w="38100">
            <a:solidFill>
              <a:srgbClr val="212121"/>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8">
  <p:cSld name="CUSTOM_9_1_1_1">
    <p:bg>
      <p:bgPr>
        <a:solidFill>
          <a:schemeClr val="dk1"/>
        </a:solidFill>
      </p:bgPr>
    </p:bg>
    <p:spTree>
      <p:nvGrpSpPr>
        <p:cNvPr id="22" name="Shape 22"/>
        <p:cNvGrpSpPr/>
        <p:nvPr/>
      </p:nvGrpSpPr>
      <p:grpSpPr>
        <a:xfrm>
          <a:off x="0" y="0"/>
          <a:ext cx="0" cy="0"/>
          <a:chOff x="0" y="0"/>
          <a:chExt cx="0" cy="0"/>
        </a:xfrm>
      </p:grpSpPr>
      <p:sp>
        <p:nvSpPr>
          <p:cNvPr id="23" name="Google Shape;23;p78"/>
          <p:cNvSpPr/>
          <p:nvPr/>
        </p:nvSpPr>
        <p:spPr>
          <a:xfrm>
            <a:off x="0" y="-2550"/>
            <a:ext cx="9144000" cy="5146200"/>
          </a:xfrm>
          <a:prstGeom prst="rect">
            <a:avLst/>
          </a:prstGeom>
          <a:gradFill>
            <a:gsLst>
              <a:gs pos="0">
                <a:schemeClr val="accent3"/>
              </a:gs>
              <a:gs pos="100000">
                <a:schemeClr val="accent4"/>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cxnSp>
        <p:nvCxnSpPr>
          <p:cNvPr id="24" name="Google Shape;24;p78"/>
          <p:cNvCxnSpPr/>
          <p:nvPr/>
        </p:nvCxnSpPr>
        <p:spPr>
          <a:xfrm>
            <a:off x="420850" y="1004300"/>
            <a:ext cx="6102300" cy="0"/>
          </a:xfrm>
          <a:prstGeom prst="straightConnector1">
            <a:avLst/>
          </a:prstGeom>
          <a:noFill/>
          <a:ln cap="flat" cmpd="sng" w="38100">
            <a:solidFill>
              <a:srgbClr val="FFFFFF"/>
            </a:solidFill>
            <a:prstDash val="solid"/>
            <a:round/>
            <a:headEnd len="sm" w="sm" type="none"/>
            <a:tailEnd len="sm" w="sm" type="none"/>
          </a:ln>
        </p:spPr>
      </p:cxnSp>
      <p:cxnSp>
        <p:nvCxnSpPr>
          <p:cNvPr id="25" name="Google Shape;25;p78"/>
          <p:cNvCxnSpPr/>
          <p:nvPr/>
        </p:nvCxnSpPr>
        <p:spPr>
          <a:xfrm>
            <a:off x="420850" y="4230000"/>
            <a:ext cx="6102300" cy="0"/>
          </a:xfrm>
          <a:prstGeom prst="straightConnector1">
            <a:avLst/>
          </a:prstGeom>
          <a:noFill/>
          <a:ln cap="flat" cmpd="sng" w="38100">
            <a:solidFill>
              <a:srgbClr val="FFFFFF"/>
            </a:solidFill>
            <a:prstDash val="solid"/>
            <a:round/>
            <a:headEnd len="sm" w="sm" type="none"/>
            <a:tailEnd len="sm" w="sm" type="none"/>
          </a:ln>
        </p:spPr>
      </p:cxnSp>
      <p:sp>
        <p:nvSpPr>
          <p:cNvPr id="26" name="Google Shape;26;p78"/>
          <p:cNvSpPr txBox="1"/>
          <p:nvPr>
            <p:ph type="title"/>
          </p:nvPr>
        </p:nvSpPr>
        <p:spPr>
          <a:xfrm>
            <a:off x="420750" y="982375"/>
            <a:ext cx="6102300" cy="3255300"/>
          </a:xfrm>
          <a:prstGeom prst="rect">
            <a:avLst/>
          </a:prstGeom>
          <a:noFill/>
          <a:ln>
            <a:noFill/>
          </a:ln>
        </p:spPr>
        <p:txBody>
          <a:bodyPr anchorCtr="0" anchor="ctr" bIns="91425" lIns="0" spcFirstLastPara="1" rIns="137150" wrap="square" tIns="91425">
            <a:noAutofit/>
          </a:bodyPr>
          <a:lstStyle>
            <a:lvl1pPr lvl="0" algn="l">
              <a:lnSpc>
                <a:spcPct val="90000"/>
              </a:lnSpc>
              <a:spcBef>
                <a:spcPts val="0"/>
              </a:spcBef>
              <a:spcAft>
                <a:spcPts val="0"/>
              </a:spcAft>
              <a:buSzPts val="800"/>
              <a:buNone/>
              <a:defRPr b="0" sz="4000">
                <a:solidFill>
                  <a:srgbClr val="FFFFFF"/>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9pPr>
          </a:lstStyle>
          <a:p/>
        </p:txBody>
      </p:sp>
      <p:sp>
        <p:nvSpPr>
          <p:cNvPr id="27" name="Google Shape;27;p78"/>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Proxima Nova Extrabold"/>
                <a:ea typeface="Proxima Nova Extrabold"/>
                <a:cs typeface="Proxima Nova Extrabold"/>
                <a:sym typeface="Proxima Nova Extrabold"/>
              </a:rPr>
              <a:t>© COGNIZANT SOFTVISION 2022</a:t>
            </a:r>
            <a:endParaRPr b="0" i="0" sz="600" u="none" cap="none" strike="noStrike">
              <a:solidFill>
                <a:srgbClr val="FFFFFF"/>
              </a:solidFill>
              <a:latin typeface="Proxima Nova Extrabold"/>
              <a:ea typeface="Proxima Nova Extrabold"/>
              <a:cs typeface="Proxima Nova Extrabold"/>
              <a:sym typeface="Proxima Nova Extrabold"/>
            </a:endParaRPr>
          </a:p>
        </p:txBody>
      </p:sp>
      <p:pic>
        <p:nvPicPr>
          <p:cNvPr id="28" name="Google Shape;28;p78"/>
          <p:cNvPicPr preferRelativeResize="0"/>
          <p:nvPr/>
        </p:nvPicPr>
        <p:blipFill rotWithShape="1">
          <a:blip r:embed="rId2">
            <a:alphaModFix/>
          </a:blip>
          <a:srcRect b="0" l="0" r="0" t="0"/>
          <a:stretch/>
        </p:blipFill>
        <p:spPr>
          <a:xfrm>
            <a:off x="364114" y="229573"/>
            <a:ext cx="1141451" cy="238490"/>
          </a:xfrm>
          <a:prstGeom prst="rect">
            <a:avLst/>
          </a:prstGeom>
          <a:noFill/>
          <a:ln>
            <a:noFill/>
          </a:ln>
        </p:spPr>
      </p:pic>
      <p:pic>
        <p:nvPicPr>
          <p:cNvPr id="29" name="Google Shape;29;p78"/>
          <p:cNvPicPr preferRelativeResize="0"/>
          <p:nvPr/>
        </p:nvPicPr>
        <p:blipFill rotWithShape="1">
          <a:blip r:embed="rId3">
            <a:alphaModFix/>
          </a:blip>
          <a:srcRect b="17759" l="0" r="96619" t="18949"/>
          <a:stretch/>
        </p:blipFill>
        <p:spPr>
          <a:xfrm>
            <a:off x="0" y="974725"/>
            <a:ext cx="309149" cy="3255274"/>
          </a:xfrm>
          <a:prstGeom prst="rect">
            <a:avLst/>
          </a:prstGeom>
          <a:noFill/>
          <a:ln>
            <a:noFill/>
          </a:ln>
        </p:spPr>
      </p:pic>
      <p:pic>
        <p:nvPicPr>
          <p:cNvPr id="30" name="Google Shape;30;p78"/>
          <p:cNvPicPr preferRelativeResize="0"/>
          <p:nvPr/>
        </p:nvPicPr>
        <p:blipFill rotWithShape="1">
          <a:blip r:embed="rId4">
            <a:alphaModFix/>
          </a:blip>
          <a:srcRect b="17759" l="72829" r="0" t="18949"/>
          <a:stretch/>
        </p:blipFill>
        <p:spPr>
          <a:xfrm>
            <a:off x="6660000" y="982375"/>
            <a:ext cx="2484475" cy="325525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4">
  <p:cSld name="CUSTOM_1_1_1_1">
    <p:bg>
      <p:bgPr>
        <a:solidFill>
          <a:schemeClr val="dk1"/>
        </a:solidFill>
      </p:bgPr>
    </p:bg>
    <p:spTree>
      <p:nvGrpSpPr>
        <p:cNvPr id="149" name="Shape 149"/>
        <p:cNvGrpSpPr/>
        <p:nvPr/>
      </p:nvGrpSpPr>
      <p:grpSpPr>
        <a:xfrm>
          <a:off x="0" y="0"/>
          <a:ext cx="0" cy="0"/>
          <a:chOff x="0" y="0"/>
          <a:chExt cx="0" cy="0"/>
        </a:xfrm>
      </p:grpSpPr>
      <p:sp>
        <p:nvSpPr>
          <p:cNvPr id="150" name="Google Shape;150;p74"/>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74"/>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Proxima Nova Extrabold"/>
                <a:ea typeface="Proxima Nova Extrabold"/>
                <a:cs typeface="Proxima Nova Extrabold"/>
                <a:sym typeface="Proxima Nova Extrabold"/>
              </a:rPr>
              <a:t>© COGNIZANT SOFTVISION 2020</a:t>
            </a:r>
            <a:endParaRPr b="0" i="0" sz="600" u="none" cap="none" strike="noStrike">
              <a:solidFill>
                <a:srgbClr val="000000"/>
              </a:solidFill>
              <a:latin typeface="Proxima Nova Extrabold"/>
              <a:ea typeface="Proxima Nova Extrabold"/>
              <a:cs typeface="Proxima Nova Extrabold"/>
              <a:sym typeface="Proxima Nova Extrabold"/>
            </a:endParaRPr>
          </a:p>
        </p:txBody>
      </p:sp>
      <p:sp>
        <p:nvSpPr>
          <p:cNvPr id="152" name="Google Shape;152;p74"/>
          <p:cNvSpPr txBox="1"/>
          <p:nvPr>
            <p:ph type="title"/>
          </p:nvPr>
        </p:nvSpPr>
        <p:spPr>
          <a:xfrm>
            <a:off x="309150" y="982375"/>
            <a:ext cx="4250700" cy="3255300"/>
          </a:xfrm>
          <a:prstGeom prst="rect">
            <a:avLst/>
          </a:prstGeom>
          <a:noFill/>
          <a:ln>
            <a:noFill/>
          </a:ln>
        </p:spPr>
        <p:txBody>
          <a:bodyPr anchorCtr="0" anchor="ctr" bIns="91425" lIns="137150" spcFirstLastPara="1" rIns="137150" wrap="square" tIns="91425">
            <a:noAutofit/>
          </a:bodyPr>
          <a:lstStyle>
            <a:lvl1pPr lvl="0" algn="l">
              <a:lnSpc>
                <a:spcPct val="90000"/>
              </a:lnSpc>
              <a:spcBef>
                <a:spcPts val="0"/>
              </a:spcBef>
              <a:spcAft>
                <a:spcPts val="0"/>
              </a:spcAft>
              <a:buSzPts val="800"/>
              <a:buNone/>
              <a:defRPr b="0" sz="4400">
                <a:solidFill>
                  <a:srgbClr val="FFFFFF"/>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9pPr>
          </a:lstStyle>
          <a:p/>
        </p:txBody>
      </p:sp>
      <p:pic>
        <p:nvPicPr>
          <p:cNvPr id="153" name="Google Shape;153;p74"/>
          <p:cNvPicPr preferRelativeResize="0"/>
          <p:nvPr/>
        </p:nvPicPr>
        <p:blipFill rotWithShape="1">
          <a:blip r:embed="rId2">
            <a:alphaModFix/>
          </a:blip>
          <a:srcRect b="0" l="0" r="0" t="0"/>
          <a:stretch/>
        </p:blipFill>
        <p:spPr>
          <a:xfrm>
            <a:off x="419104" y="288075"/>
            <a:ext cx="1031500" cy="121500"/>
          </a:xfrm>
          <a:prstGeom prst="rect">
            <a:avLst/>
          </a:prstGeom>
          <a:noFill/>
          <a:ln>
            <a:noFill/>
          </a:ln>
        </p:spPr>
      </p:pic>
      <p:pic>
        <p:nvPicPr>
          <p:cNvPr id="154" name="Google Shape;154;p74"/>
          <p:cNvPicPr preferRelativeResize="0"/>
          <p:nvPr/>
        </p:nvPicPr>
        <p:blipFill rotWithShape="1">
          <a:blip r:embed="rId3">
            <a:alphaModFix amt="31000"/>
          </a:blip>
          <a:srcRect b="17759" l="0" r="96619" t="18949"/>
          <a:stretch/>
        </p:blipFill>
        <p:spPr>
          <a:xfrm>
            <a:off x="0" y="974725"/>
            <a:ext cx="309149" cy="3255274"/>
          </a:xfrm>
          <a:prstGeom prst="rect">
            <a:avLst/>
          </a:prstGeom>
          <a:noFill/>
          <a:ln>
            <a:noFill/>
          </a:ln>
        </p:spPr>
      </p:pic>
      <p:pic>
        <p:nvPicPr>
          <p:cNvPr id="155" name="Google Shape;155;p74"/>
          <p:cNvPicPr preferRelativeResize="0"/>
          <p:nvPr/>
        </p:nvPicPr>
        <p:blipFill rotWithShape="1">
          <a:blip r:embed="rId3">
            <a:alphaModFix amt="31000"/>
          </a:blip>
          <a:srcRect b="17759" l="49995" r="0" t="18949"/>
          <a:stretch/>
        </p:blipFill>
        <p:spPr>
          <a:xfrm>
            <a:off x="4572000" y="982375"/>
            <a:ext cx="4572475" cy="3255250"/>
          </a:xfrm>
          <a:prstGeom prst="rect">
            <a:avLst/>
          </a:prstGeom>
          <a:noFill/>
          <a:ln>
            <a:noFill/>
          </a:ln>
        </p:spPr>
      </p:pic>
      <p:pic>
        <p:nvPicPr>
          <p:cNvPr id="156" name="Google Shape;156;p74"/>
          <p:cNvPicPr preferRelativeResize="0"/>
          <p:nvPr/>
        </p:nvPicPr>
        <p:blipFill rotWithShape="1">
          <a:blip r:embed="rId4">
            <a:alphaModFix amt="55000"/>
          </a:blip>
          <a:srcRect b="17759" l="0" r="96619" t="18949"/>
          <a:stretch/>
        </p:blipFill>
        <p:spPr>
          <a:xfrm>
            <a:off x="0" y="974725"/>
            <a:ext cx="309149" cy="3255274"/>
          </a:xfrm>
          <a:prstGeom prst="rect">
            <a:avLst/>
          </a:prstGeom>
          <a:noFill/>
          <a:ln>
            <a:noFill/>
          </a:ln>
        </p:spPr>
      </p:pic>
      <p:pic>
        <p:nvPicPr>
          <p:cNvPr id="157" name="Google Shape;157;p74"/>
          <p:cNvPicPr preferRelativeResize="0"/>
          <p:nvPr/>
        </p:nvPicPr>
        <p:blipFill rotWithShape="1">
          <a:blip r:embed="rId5">
            <a:alphaModFix amt="55000"/>
          </a:blip>
          <a:srcRect b="17759" l="49995" r="0" t="18949"/>
          <a:stretch/>
        </p:blipFill>
        <p:spPr>
          <a:xfrm>
            <a:off x="4572101" y="982375"/>
            <a:ext cx="4572374" cy="3255250"/>
          </a:xfrm>
          <a:prstGeom prst="rect">
            <a:avLst/>
          </a:prstGeom>
          <a:noFill/>
          <a:ln>
            <a:noFill/>
          </a:ln>
        </p:spPr>
      </p:pic>
      <p:cxnSp>
        <p:nvCxnSpPr>
          <p:cNvPr id="158" name="Google Shape;158;p74"/>
          <p:cNvCxnSpPr/>
          <p:nvPr/>
        </p:nvCxnSpPr>
        <p:spPr>
          <a:xfrm>
            <a:off x="309150" y="4230000"/>
            <a:ext cx="4263600" cy="0"/>
          </a:xfrm>
          <a:prstGeom prst="straightConnector1">
            <a:avLst/>
          </a:prstGeom>
          <a:noFill/>
          <a:ln cap="flat" cmpd="sng" w="38100">
            <a:solidFill>
              <a:schemeClr val="lt1"/>
            </a:solidFill>
            <a:prstDash val="solid"/>
            <a:round/>
            <a:headEnd len="sm" w="sm" type="none"/>
            <a:tailEnd len="sm" w="sm" type="none"/>
          </a:ln>
        </p:spPr>
      </p:cxnSp>
      <p:pic>
        <p:nvPicPr>
          <p:cNvPr id="159" name="Google Shape;159;p74"/>
          <p:cNvPicPr preferRelativeResize="0"/>
          <p:nvPr/>
        </p:nvPicPr>
        <p:blipFill rotWithShape="1">
          <a:blip r:embed="rId6">
            <a:alphaModFix/>
          </a:blip>
          <a:srcRect b="0" l="0" r="0" t="0"/>
          <a:stretch/>
        </p:blipFill>
        <p:spPr>
          <a:xfrm>
            <a:off x="364114" y="229573"/>
            <a:ext cx="1141451" cy="238490"/>
          </a:xfrm>
          <a:prstGeom prst="rect">
            <a:avLst/>
          </a:prstGeom>
          <a:noFill/>
          <a:ln>
            <a:noFill/>
          </a:ln>
        </p:spPr>
      </p:pic>
      <p:sp>
        <p:nvSpPr>
          <p:cNvPr id="160" name="Google Shape;160;p74"/>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Proxima Nova Extrabold"/>
                <a:ea typeface="Proxima Nova Extrabold"/>
                <a:cs typeface="Proxima Nova Extrabold"/>
                <a:sym typeface="Proxima Nova Extrabold"/>
              </a:rPr>
              <a:t>© COGNIZANT SOFTVISION 2022</a:t>
            </a:r>
            <a:endParaRPr b="0" i="0" sz="600" u="none" cap="none" strike="noStrike">
              <a:solidFill>
                <a:srgbClr val="FFFFFF"/>
              </a:solidFill>
              <a:latin typeface="Proxima Nova Extrabold"/>
              <a:ea typeface="Proxima Nova Extrabold"/>
              <a:cs typeface="Proxima Nova Extrabold"/>
              <a:sym typeface="Proxima Nova Extrabo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6">
  <p:cSld name="CUSTOM_9_1">
    <p:bg>
      <p:bgPr>
        <a:solidFill>
          <a:schemeClr val="dk1"/>
        </a:solidFill>
      </p:bgPr>
    </p:bg>
    <p:spTree>
      <p:nvGrpSpPr>
        <p:cNvPr id="161" name="Shape 161"/>
        <p:cNvGrpSpPr/>
        <p:nvPr/>
      </p:nvGrpSpPr>
      <p:grpSpPr>
        <a:xfrm>
          <a:off x="0" y="0"/>
          <a:ext cx="0" cy="0"/>
          <a:chOff x="0" y="0"/>
          <a:chExt cx="0" cy="0"/>
        </a:xfrm>
      </p:grpSpPr>
      <p:sp>
        <p:nvSpPr>
          <p:cNvPr id="162" name="Google Shape;162;p76"/>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3" name="Google Shape;163;p76"/>
          <p:cNvPicPr preferRelativeResize="0"/>
          <p:nvPr/>
        </p:nvPicPr>
        <p:blipFill rotWithShape="1">
          <a:blip r:embed="rId2">
            <a:alphaModFix/>
          </a:blip>
          <a:srcRect b="17759" l="0" r="96619" t="18949"/>
          <a:stretch/>
        </p:blipFill>
        <p:spPr>
          <a:xfrm>
            <a:off x="0" y="974725"/>
            <a:ext cx="309149" cy="3255274"/>
          </a:xfrm>
          <a:prstGeom prst="rect">
            <a:avLst/>
          </a:prstGeom>
          <a:noFill/>
          <a:ln>
            <a:noFill/>
          </a:ln>
        </p:spPr>
      </p:pic>
      <p:pic>
        <p:nvPicPr>
          <p:cNvPr id="164" name="Google Shape;164;p76"/>
          <p:cNvPicPr preferRelativeResize="0"/>
          <p:nvPr/>
        </p:nvPicPr>
        <p:blipFill rotWithShape="1">
          <a:blip r:embed="rId2">
            <a:alphaModFix/>
          </a:blip>
          <a:srcRect b="17759" l="72829" r="0" t="18949"/>
          <a:stretch/>
        </p:blipFill>
        <p:spPr>
          <a:xfrm>
            <a:off x="6660000" y="982375"/>
            <a:ext cx="2484475" cy="3255250"/>
          </a:xfrm>
          <a:prstGeom prst="rect">
            <a:avLst/>
          </a:prstGeom>
          <a:noFill/>
          <a:ln>
            <a:noFill/>
          </a:ln>
        </p:spPr>
      </p:pic>
      <p:cxnSp>
        <p:nvCxnSpPr>
          <p:cNvPr id="165" name="Google Shape;165;p76"/>
          <p:cNvCxnSpPr/>
          <p:nvPr/>
        </p:nvCxnSpPr>
        <p:spPr>
          <a:xfrm>
            <a:off x="420850" y="1004300"/>
            <a:ext cx="6102300" cy="0"/>
          </a:xfrm>
          <a:prstGeom prst="straightConnector1">
            <a:avLst/>
          </a:prstGeom>
          <a:noFill/>
          <a:ln cap="flat" cmpd="sng" w="38100">
            <a:solidFill>
              <a:srgbClr val="FFFFFF"/>
            </a:solidFill>
            <a:prstDash val="solid"/>
            <a:round/>
            <a:headEnd len="sm" w="sm" type="none"/>
            <a:tailEnd len="sm" w="sm" type="none"/>
          </a:ln>
        </p:spPr>
      </p:cxnSp>
      <p:cxnSp>
        <p:nvCxnSpPr>
          <p:cNvPr id="166" name="Google Shape;166;p76"/>
          <p:cNvCxnSpPr/>
          <p:nvPr/>
        </p:nvCxnSpPr>
        <p:spPr>
          <a:xfrm>
            <a:off x="420850" y="4230000"/>
            <a:ext cx="6102300" cy="0"/>
          </a:xfrm>
          <a:prstGeom prst="straightConnector1">
            <a:avLst/>
          </a:prstGeom>
          <a:noFill/>
          <a:ln cap="flat" cmpd="sng" w="38100">
            <a:solidFill>
              <a:srgbClr val="FFFFFF"/>
            </a:solidFill>
            <a:prstDash val="solid"/>
            <a:round/>
            <a:headEnd len="sm" w="sm" type="none"/>
            <a:tailEnd len="sm" w="sm" type="none"/>
          </a:ln>
        </p:spPr>
      </p:cxnSp>
      <p:sp>
        <p:nvSpPr>
          <p:cNvPr id="167" name="Google Shape;167;p76"/>
          <p:cNvSpPr txBox="1"/>
          <p:nvPr>
            <p:ph type="title"/>
          </p:nvPr>
        </p:nvSpPr>
        <p:spPr>
          <a:xfrm>
            <a:off x="420750" y="982375"/>
            <a:ext cx="6102300" cy="3255300"/>
          </a:xfrm>
          <a:prstGeom prst="rect">
            <a:avLst/>
          </a:prstGeom>
          <a:noFill/>
          <a:ln>
            <a:noFill/>
          </a:ln>
        </p:spPr>
        <p:txBody>
          <a:bodyPr anchorCtr="0" anchor="ctr" bIns="91425" lIns="0" spcFirstLastPara="1" rIns="137150" wrap="square" tIns="91425">
            <a:noAutofit/>
          </a:bodyPr>
          <a:lstStyle>
            <a:lvl1pPr lvl="0" algn="l">
              <a:lnSpc>
                <a:spcPct val="90000"/>
              </a:lnSpc>
              <a:spcBef>
                <a:spcPts val="0"/>
              </a:spcBef>
              <a:spcAft>
                <a:spcPts val="0"/>
              </a:spcAft>
              <a:buSzPts val="800"/>
              <a:buNone/>
              <a:defRPr b="0" sz="4000">
                <a:solidFill>
                  <a:srgbClr val="FFFFFF"/>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9pPr>
          </a:lstStyle>
          <a:p/>
        </p:txBody>
      </p:sp>
      <p:pic>
        <p:nvPicPr>
          <p:cNvPr id="168" name="Google Shape;168;p76"/>
          <p:cNvPicPr preferRelativeResize="0"/>
          <p:nvPr/>
        </p:nvPicPr>
        <p:blipFill rotWithShape="1">
          <a:blip r:embed="rId3">
            <a:alphaModFix/>
          </a:blip>
          <a:srcRect b="17759" l="0" r="96619" t="18949"/>
          <a:stretch/>
        </p:blipFill>
        <p:spPr>
          <a:xfrm>
            <a:off x="0" y="974725"/>
            <a:ext cx="309149" cy="3255274"/>
          </a:xfrm>
          <a:prstGeom prst="rect">
            <a:avLst/>
          </a:prstGeom>
          <a:noFill/>
          <a:ln>
            <a:noFill/>
          </a:ln>
        </p:spPr>
      </p:pic>
      <p:pic>
        <p:nvPicPr>
          <p:cNvPr id="169" name="Google Shape;169;p76"/>
          <p:cNvPicPr preferRelativeResize="0"/>
          <p:nvPr/>
        </p:nvPicPr>
        <p:blipFill rotWithShape="1">
          <a:blip r:embed="rId4">
            <a:alphaModFix/>
          </a:blip>
          <a:srcRect b="17759" l="72829" r="0" t="18949"/>
          <a:stretch/>
        </p:blipFill>
        <p:spPr>
          <a:xfrm>
            <a:off x="6660000" y="982375"/>
            <a:ext cx="2484475" cy="3255250"/>
          </a:xfrm>
          <a:prstGeom prst="rect">
            <a:avLst/>
          </a:prstGeom>
          <a:noFill/>
          <a:ln>
            <a:noFill/>
          </a:ln>
        </p:spPr>
      </p:pic>
      <p:sp>
        <p:nvSpPr>
          <p:cNvPr id="170" name="Google Shape;170;p76"/>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Proxima Nova Extrabold"/>
                <a:ea typeface="Proxima Nova Extrabold"/>
                <a:cs typeface="Proxima Nova Extrabold"/>
                <a:sym typeface="Proxima Nova Extrabold"/>
              </a:rPr>
              <a:t>© COGNIZANT SOFTVISION 2022</a:t>
            </a:r>
            <a:endParaRPr b="0" i="0" sz="600" u="none" cap="none" strike="noStrike">
              <a:solidFill>
                <a:srgbClr val="FFFFFF"/>
              </a:solidFill>
              <a:latin typeface="Proxima Nova Extrabold"/>
              <a:ea typeface="Proxima Nova Extrabold"/>
              <a:cs typeface="Proxima Nova Extrabold"/>
              <a:sym typeface="Proxima Nova Extrabold"/>
            </a:endParaRPr>
          </a:p>
        </p:txBody>
      </p:sp>
      <p:pic>
        <p:nvPicPr>
          <p:cNvPr id="171" name="Google Shape;171;p76"/>
          <p:cNvPicPr preferRelativeResize="0"/>
          <p:nvPr/>
        </p:nvPicPr>
        <p:blipFill rotWithShape="1">
          <a:blip r:embed="rId5">
            <a:alphaModFix/>
          </a:blip>
          <a:srcRect b="0" l="0" r="0" t="0"/>
          <a:stretch/>
        </p:blipFill>
        <p:spPr>
          <a:xfrm>
            <a:off x="364114" y="229573"/>
            <a:ext cx="1141451" cy="23849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7">
  <p:cSld name="CUSTOM_9_1_1">
    <p:bg>
      <p:bgPr>
        <a:solidFill>
          <a:schemeClr val="dk1"/>
        </a:solidFill>
      </p:bgPr>
    </p:bg>
    <p:spTree>
      <p:nvGrpSpPr>
        <p:cNvPr id="172" name="Shape 172"/>
        <p:cNvGrpSpPr/>
        <p:nvPr/>
      </p:nvGrpSpPr>
      <p:grpSpPr>
        <a:xfrm>
          <a:off x="0" y="0"/>
          <a:ext cx="0" cy="0"/>
          <a:chOff x="0" y="0"/>
          <a:chExt cx="0" cy="0"/>
        </a:xfrm>
      </p:grpSpPr>
      <p:sp>
        <p:nvSpPr>
          <p:cNvPr id="173" name="Google Shape;173;p77"/>
          <p:cNvSpPr/>
          <p:nvPr/>
        </p:nvSpPr>
        <p:spPr>
          <a:xfrm>
            <a:off x="0" y="0"/>
            <a:ext cx="9144000" cy="5143500"/>
          </a:xfrm>
          <a:prstGeom prst="rect">
            <a:avLst/>
          </a:prstGeom>
          <a:gradFill>
            <a:gsLst>
              <a:gs pos="0">
                <a:schemeClr val="accent3"/>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4" name="Google Shape;174;p77"/>
          <p:cNvCxnSpPr/>
          <p:nvPr/>
        </p:nvCxnSpPr>
        <p:spPr>
          <a:xfrm>
            <a:off x="420850" y="1004300"/>
            <a:ext cx="6102300" cy="0"/>
          </a:xfrm>
          <a:prstGeom prst="straightConnector1">
            <a:avLst/>
          </a:prstGeom>
          <a:noFill/>
          <a:ln cap="flat" cmpd="sng" w="38100">
            <a:solidFill>
              <a:srgbClr val="FFFFFF"/>
            </a:solidFill>
            <a:prstDash val="solid"/>
            <a:round/>
            <a:headEnd len="sm" w="sm" type="none"/>
            <a:tailEnd len="sm" w="sm" type="none"/>
          </a:ln>
        </p:spPr>
      </p:cxnSp>
      <p:cxnSp>
        <p:nvCxnSpPr>
          <p:cNvPr id="175" name="Google Shape;175;p77"/>
          <p:cNvCxnSpPr/>
          <p:nvPr/>
        </p:nvCxnSpPr>
        <p:spPr>
          <a:xfrm>
            <a:off x="420850" y="4230000"/>
            <a:ext cx="6102300" cy="0"/>
          </a:xfrm>
          <a:prstGeom prst="straightConnector1">
            <a:avLst/>
          </a:prstGeom>
          <a:noFill/>
          <a:ln cap="flat" cmpd="sng" w="38100">
            <a:solidFill>
              <a:srgbClr val="FFFFFF"/>
            </a:solidFill>
            <a:prstDash val="solid"/>
            <a:round/>
            <a:headEnd len="sm" w="sm" type="none"/>
            <a:tailEnd len="sm" w="sm" type="none"/>
          </a:ln>
        </p:spPr>
      </p:cxnSp>
      <p:sp>
        <p:nvSpPr>
          <p:cNvPr id="176" name="Google Shape;176;p77"/>
          <p:cNvSpPr txBox="1"/>
          <p:nvPr>
            <p:ph type="title"/>
          </p:nvPr>
        </p:nvSpPr>
        <p:spPr>
          <a:xfrm>
            <a:off x="420750" y="982375"/>
            <a:ext cx="6102300" cy="3255300"/>
          </a:xfrm>
          <a:prstGeom prst="rect">
            <a:avLst/>
          </a:prstGeom>
          <a:noFill/>
          <a:ln>
            <a:noFill/>
          </a:ln>
        </p:spPr>
        <p:txBody>
          <a:bodyPr anchorCtr="0" anchor="ctr" bIns="91425" lIns="0" spcFirstLastPara="1" rIns="137150" wrap="square" tIns="91425">
            <a:noAutofit/>
          </a:bodyPr>
          <a:lstStyle>
            <a:lvl1pPr lvl="0" algn="l">
              <a:lnSpc>
                <a:spcPct val="90000"/>
              </a:lnSpc>
              <a:spcBef>
                <a:spcPts val="0"/>
              </a:spcBef>
              <a:spcAft>
                <a:spcPts val="0"/>
              </a:spcAft>
              <a:buSzPts val="800"/>
              <a:buNone/>
              <a:defRPr b="0" sz="4000">
                <a:solidFill>
                  <a:srgbClr val="FFFFFF"/>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9pPr>
          </a:lstStyle>
          <a:p/>
        </p:txBody>
      </p:sp>
      <p:sp>
        <p:nvSpPr>
          <p:cNvPr id="177" name="Google Shape;177;p77"/>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Proxima Nova Extrabold"/>
                <a:ea typeface="Proxima Nova Extrabold"/>
                <a:cs typeface="Proxima Nova Extrabold"/>
                <a:sym typeface="Proxima Nova Extrabold"/>
              </a:rPr>
              <a:t>© COGNIZANT SOFTVISION 2022</a:t>
            </a:r>
            <a:endParaRPr b="0" i="0" sz="600" u="none" cap="none" strike="noStrike">
              <a:solidFill>
                <a:srgbClr val="FFFFFF"/>
              </a:solidFill>
              <a:latin typeface="Proxima Nova Extrabold"/>
              <a:ea typeface="Proxima Nova Extrabold"/>
              <a:cs typeface="Proxima Nova Extrabold"/>
              <a:sym typeface="Proxima Nova Extrabold"/>
            </a:endParaRPr>
          </a:p>
        </p:txBody>
      </p:sp>
      <p:pic>
        <p:nvPicPr>
          <p:cNvPr id="178" name="Google Shape;178;p77"/>
          <p:cNvPicPr preferRelativeResize="0"/>
          <p:nvPr/>
        </p:nvPicPr>
        <p:blipFill rotWithShape="1">
          <a:blip r:embed="rId2">
            <a:alphaModFix/>
          </a:blip>
          <a:srcRect b="0" l="0" r="0" t="0"/>
          <a:stretch/>
        </p:blipFill>
        <p:spPr>
          <a:xfrm>
            <a:off x="364114" y="229573"/>
            <a:ext cx="1141451" cy="238490"/>
          </a:xfrm>
          <a:prstGeom prst="rect">
            <a:avLst/>
          </a:prstGeom>
          <a:noFill/>
          <a:ln>
            <a:noFill/>
          </a:ln>
        </p:spPr>
      </p:pic>
      <p:pic>
        <p:nvPicPr>
          <p:cNvPr id="179" name="Google Shape;179;p77"/>
          <p:cNvPicPr preferRelativeResize="0"/>
          <p:nvPr/>
        </p:nvPicPr>
        <p:blipFill rotWithShape="1">
          <a:blip r:embed="rId3">
            <a:alphaModFix/>
          </a:blip>
          <a:srcRect b="17759" l="0" r="96619" t="18949"/>
          <a:stretch/>
        </p:blipFill>
        <p:spPr>
          <a:xfrm>
            <a:off x="0" y="974725"/>
            <a:ext cx="309149" cy="3255274"/>
          </a:xfrm>
          <a:prstGeom prst="rect">
            <a:avLst/>
          </a:prstGeom>
          <a:noFill/>
          <a:ln>
            <a:noFill/>
          </a:ln>
        </p:spPr>
      </p:pic>
      <p:pic>
        <p:nvPicPr>
          <p:cNvPr id="180" name="Google Shape;180;p77"/>
          <p:cNvPicPr preferRelativeResize="0"/>
          <p:nvPr/>
        </p:nvPicPr>
        <p:blipFill rotWithShape="1">
          <a:blip r:embed="rId3">
            <a:alphaModFix/>
          </a:blip>
          <a:srcRect b="17759" l="72829" r="0" t="18949"/>
          <a:stretch/>
        </p:blipFill>
        <p:spPr>
          <a:xfrm>
            <a:off x="6660000" y="982375"/>
            <a:ext cx="2484475" cy="325525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9">
  <p:cSld name="CUSTOM_9_1_1_1_1">
    <p:bg>
      <p:bgPr>
        <a:solidFill>
          <a:schemeClr val="dk1"/>
        </a:solidFill>
      </p:bgPr>
    </p:bg>
    <p:spTree>
      <p:nvGrpSpPr>
        <p:cNvPr id="181" name="Shape 181"/>
        <p:cNvGrpSpPr/>
        <p:nvPr/>
      </p:nvGrpSpPr>
      <p:grpSpPr>
        <a:xfrm>
          <a:off x="0" y="0"/>
          <a:ext cx="0" cy="0"/>
          <a:chOff x="0" y="0"/>
          <a:chExt cx="0" cy="0"/>
        </a:xfrm>
      </p:grpSpPr>
      <p:sp>
        <p:nvSpPr>
          <p:cNvPr id="182" name="Google Shape;182;p79"/>
          <p:cNvSpPr/>
          <p:nvPr/>
        </p:nvSpPr>
        <p:spPr>
          <a:xfrm>
            <a:off x="0" y="0"/>
            <a:ext cx="9144000" cy="5143500"/>
          </a:xfrm>
          <a:prstGeom prst="rect">
            <a:avLst/>
          </a:prstGeom>
          <a:gradFill>
            <a:gsLst>
              <a:gs pos="0">
                <a:schemeClr val="accent4"/>
              </a:gs>
              <a:gs pos="100000">
                <a:schemeClr val="accent5"/>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3" name="Google Shape;183;p79"/>
          <p:cNvCxnSpPr/>
          <p:nvPr/>
        </p:nvCxnSpPr>
        <p:spPr>
          <a:xfrm>
            <a:off x="420850" y="1004300"/>
            <a:ext cx="6102300" cy="0"/>
          </a:xfrm>
          <a:prstGeom prst="straightConnector1">
            <a:avLst/>
          </a:prstGeom>
          <a:noFill/>
          <a:ln cap="flat" cmpd="sng" w="38100">
            <a:solidFill>
              <a:srgbClr val="FFFFFF"/>
            </a:solidFill>
            <a:prstDash val="solid"/>
            <a:round/>
            <a:headEnd len="sm" w="sm" type="none"/>
            <a:tailEnd len="sm" w="sm" type="none"/>
          </a:ln>
        </p:spPr>
      </p:cxnSp>
      <p:cxnSp>
        <p:nvCxnSpPr>
          <p:cNvPr id="184" name="Google Shape;184;p79"/>
          <p:cNvCxnSpPr/>
          <p:nvPr/>
        </p:nvCxnSpPr>
        <p:spPr>
          <a:xfrm>
            <a:off x="420850" y="4230000"/>
            <a:ext cx="6102300" cy="0"/>
          </a:xfrm>
          <a:prstGeom prst="straightConnector1">
            <a:avLst/>
          </a:prstGeom>
          <a:noFill/>
          <a:ln cap="flat" cmpd="sng" w="38100">
            <a:solidFill>
              <a:srgbClr val="FFFFFF"/>
            </a:solidFill>
            <a:prstDash val="solid"/>
            <a:round/>
            <a:headEnd len="sm" w="sm" type="none"/>
            <a:tailEnd len="sm" w="sm" type="none"/>
          </a:ln>
        </p:spPr>
      </p:cxnSp>
      <p:sp>
        <p:nvSpPr>
          <p:cNvPr id="185" name="Google Shape;185;p79"/>
          <p:cNvSpPr txBox="1"/>
          <p:nvPr>
            <p:ph type="title"/>
          </p:nvPr>
        </p:nvSpPr>
        <p:spPr>
          <a:xfrm>
            <a:off x="420750" y="982375"/>
            <a:ext cx="6102300" cy="3255300"/>
          </a:xfrm>
          <a:prstGeom prst="rect">
            <a:avLst/>
          </a:prstGeom>
          <a:noFill/>
          <a:ln>
            <a:noFill/>
          </a:ln>
        </p:spPr>
        <p:txBody>
          <a:bodyPr anchorCtr="0" anchor="ctr" bIns="91425" lIns="0" spcFirstLastPara="1" rIns="137150" wrap="square" tIns="91425">
            <a:noAutofit/>
          </a:bodyPr>
          <a:lstStyle>
            <a:lvl1pPr lvl="0" algn="l">
              <a:lnSpc>
                <a:spcPct val="90000"/>
              </a:lnSpc>
              <a:spcBef>
                <a:spcPts val="0"/>
              </a:spcBef>
              <a:spcAft>
                <a:spcPts val="0"/>
              </a:spcAft>
              <a:buSzPts val="800"/>
              <a:buNone/>
              <a:defRPr b="0" sz="4000">
                <a:solidFill>
                  <a:srgbClr val="FFFFFF"/>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9pPr>
          </a:lstStyle>
          <a:p/>
        </p:txBody>
      </p:sp>
      <p:sp>
        <p:nvSpPr>
          <p:cNvPr id="186" name="Google Shape;186;p79"/>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Proxima Nova Extrabold"/>
                <a:ea typeface="Proxima Nova Extrabold"/>
                <a:cs typeface="Proxima Nova Extrabold"/>
                <a:sym typeface="Proxima Nova Extrabold"/>
              </a:rPr>
              <a:t>© COGNIZANT SOFTVISION 2022</a:t>
            </a:r>
            <a:endParaRPr b="0" i="0" sz="600" u="none" cap="none" strike="noStrike">
              <a:solidFill>
                <a:srgbClr val="FFFFFF"/>
              </a:solidFill>
              <a:latin typeface="Proxima Nova Extrabold"/>
              <a:ea typeface="Proxima Nova Extrabold"/>
              <a:cs typeface="Proxima Nova Extrabold"/>
              <a:sym typeface="Proxima Nova Extrabold"/>
            </a:endParaRPr>
          </a:p>
        </p:txBody>
      </p:sp>
      <p:pic>
        <p:nvPicPr>
          <p:cNvPr id="187" name="Google Shape;187;p79"/>
          <p:cNvPicPr preferRelativeResize="0"/>
          <p:nvPr/>
        </p:nvPicPr>
        <p:blipFill rotWithShape="1">
          <a:blip r:embed="rId2">
            <a:alphaModFix/>
          </a:blip>
          <a:srcRect b="0" l="0" r="0" t="0"/>
          <a:stretch/>
        </p:blipFill>
        <p:spPr>
          <a:xfrm>
            <a:off x="364114" y="229573"/>
            <a:ext cx="1141451" cy="238490"/>
          </a:xfrm>
          <a:prstGeom prst="rect">
            <a:avLst/>
          </a:prstGeom>
          <a:noFill/>
          <a:ln>
            <a:noFill/>
          </a:ln>
        </p:spPr>
      </p:pic>
      <p:pic>
        <p:nvPicPr>
          <p:cNvPr id="188" name="Google Shape;188;p79"/>
          <p:cNvPicPr preferRelativeResize="0"/>
          <p:nvPr/>
        </p:nvPicPr>
        <p:blipFill rotWithShape="1">
          <a:blip r:embed="rId3">
            <a:alphaModFix/>
          </a:blip>
          <a:srcRect b="17759" l="0" r="96619" t="18949"/>
          <a:stretch/>
        </p:blipFill>
        <p:spPr>
          <a:xfrm>
            <a:off x="0" y="974725"/>
            <a:ext cx="309149" cy="3255274"/>
          </a:xfrm>
          <a:prstGeom prst="rect">
            <a:avLst/>
          </a:prstGeom>
          <a:noFill/>
          <a:ln>
            <a:noFill/>
          </a:ln>
        </p:spPr>
      </p:pic>
      <p:pic>
        <p:nvPicPr>
          <p:cNvPr id="189" name="Google Shape;189;p79"/>
          <p:cNvPicPr preferRelativeResize="0"/>
          <p:nvPr/>
        </p:nvPicPr>
        <p:blipFill rotWithShape="1">
          <a:blip r:embed="rId3">
            <a:alphaModFix/>
          </a:blip>
          <a:srcRect b="17759" l="72829" r="0" t="18949"/>
          <a:stretch/>
        </p:blipFill>
        <p:spPr>
          <a:xfrm>
            <a:off x="6660000" y="982375"/>
            <a:ext cx="2484475" cy="32552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hite">
  <p:cSld name="CUSTOM_5_1">
    <p:bg>
      <p:bgPr>
        <a:solidFill>
          <a:schemeClr val="accent1"/>
        </a:solidFill>
      </p:bgPr>
    </p:bg>
    <p:spTree>
      <p:nvGrpSpPr>
        <p:cNvPr id="190" name="Shape 190"/>
        <p:cNvGrpSpPr/>
        <p:nvPr/>
      </p:nvGrpSpPr>
      <p:grpSpPr>
        <a:xfrm>
          <a:off x="0" y="0"/>
          <a:ext cx="0" cy="0"/>
          <a:chOff x="0" y="0"/>
          <a:chExt cx="0" cy="0"/>
        </a:xfrm>
      </p:grpSpPr>
      <p:sp>
        <p:nvSpPr>
          <p:cNvPr id="191" name="Google Shape;191;p80"/>
          <p:cNvSpPr txBox="1"/>
          <p:nvPr>
            <p:ph type="title"/>
          </p:nvPr>
        </p:nvSpPr>
        <p:spPr>
          <a:xfrm>
            <a:off x="309150" y="982375"/>
            <a:ext cx="8437500" cy="3255300"/>
          </a:xfrm>
          <a:prstGeom prst="rect">
            <a:avLst/>
          </a:prstGeom>
          <a:noFill/>
          <a:ln>
            <a:noFill/>
          </a:ln>
        </p:spPr>
        <p:txBody>
          <a:bodyPr anchorCtr="0" anchor="ctr" bIns="91425" lIns="137150" spcFirstLastPara="1" rIns="137150" wrap="square" tIns="91425">
            <a:noAutofit/>
          </a:bodyPr>
          <a:lstStyle>
            <a:lvl1pPr lvl="0" algn="l">
              <a:lnSpc>
                <a:spcPct val="90000"/>
              </a:lnSpc>
              <a:spcBef>
                <a:spcPts val="0"/>
              </a:spcBef>
              <a:spcAft>
                <a:spcPts val="0"/>
              </a:spcAft>
              <a:buSzPts val="800"/>
              <a:buNone/>
              <a:defRPr b="0" sz="50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9pPr>
          </a:lstStyle>
          <a:p/>
        </p:txBody>
      </p:sp>
      <p:pic>
        <p:nvPicPr>
          <p:cNvPr id="192" name="Google Shape;192;p80"/>
          <p:cNvPicPr preferRelativeResize="0"/>
          <p:nvPr/>
        </p:nvPicPr>
        <p:blipFill rotWithShape="1">
          <a:blip r:embed="rId2">
            <a:alphaModFix/>
          </a:blip>
          <a:srcRect b="0" l="0" r="0" t="0"/>
          <a:stretch/>
        </p:blipFill>
        <p:spPr>
          <a:xfrm>
            <a:off x="419104" y="288075"/>
            <a:ext cx="1031500" cy="121500"/>
          </a:xfrm>
          <a:prstGeom prst="rect">
            <a:avLst/>
          </a:prstGeom>
          <a:noFill/>
          <a:ln>
            <a:noFill/>
          </a:ln>
        </p:spPr>
      </p:pic>
      <p:sp>
        <p:nvSpPr>
          <p:cNvPr id="193" name="Google Shape;193;p80"/>
          <p:cNvSpPr/>
          <p:nvPr/>
        </p:nvSpPr>
        <p:spPr>
          <a:xfrm>
            <a:off x="0" y="0"/>
            <a:ext cx="342900" cy="5010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Color">
  <p:cSld name="CUSTOM_5_1_1">
    <p:bg>
      <p:bgPr>
        <a:solidFill>
          <a:schemeClr val="accent1"/>
        </a:solidFill>
      </p:bgPr>
    </p:bg>
    <p:spTree>
      <p:nvGrpSpPr>
        <p:cNvPr id="194" name="Shape 194"/>
        <p:cNvGrpSpPr/>
        <p:nvPr/>
      </p:nvGrpSpPr>
      <p:grpSpPr>
        <a:xfrm>
          <a:off x="0" y="0"/>
          <a:ext cx="0" cy="0"/>
          <a:chOff x="0" y="0"/>
          <a:chExt cx="0" cy="0"/>
        </a:xfrm>
      </p:grpSpPr>
      <p:pic>
        <p:nvPicPr>
          <p:cNvPr id="195" name="Google Shape;195;p8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96" name="Google Shape;196;p81"/>
          <p:cNvSpPr txBox="1"/>
          <p:nvPr>
            <p:ph type="title"/>
          </p:nvPr>
        </p:nvSpPr>
        <p:spPr>
          <a:xfrm>
            <a:off x="898325" y="982375"/>
            <a:ext cx="7496700" cy="3255300"/>
          </a:xfrm>
          <a:prstGeom prst="rect">
            <a:avLst/>
          </a:prstGeom>
          <a:noFill/>
          <a:ln>
            <a:noFill/>
          </a:ln>
        </p:spPr>
        <p:txBody>
          <a:bodyPr anchorCtr="0" anchor="ctr" bIns="91425" lIns="137150" spcFirstLastPara="1" rIns="137150" wrap="square" tIns="91425">
            <a:noAutofit/>
          </a:bodyPr>
          <a:lstStyle>
            <a:lvl1pPr lvl="0" algn="l">
              <a:lnSpc>
                <a:spcPct val="90000"/>
              </a:lnSpc>
              <a:spcBef>
                <a:spcPts val="0"/>
              </a:spcBef>
              <a:spcAft>
                <a:spcPts val="0"/>
              </a:spcAft>
              <a:buSzPts val="800"/>
              <a:buNone/>
              <a:defRPr b="0" sz="5000">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6000">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6000">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6000">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6000">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6000">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6000">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6000">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6000">
                <a:latin typeface="Proxima Nova Extrabold"/>
                <a:ea typeface="Proxima Nova Extrabold"/>
                <a:cs typeface="Proxima Nova Extrabold"/>
                <a:sym typeface="Proxima Nova Extrabold"/>
              </a:defRPr>
            </a:lvl9pPr>
          </a:lstStyle>
          <a:p/>
        </p:txBody>
      </p:sp>
      <p:pic>
        <p:nvPicPr>
          <p:cNvPr id="197" name="Google Shape;197;p81"/>
          <p:cNvPicPr preferRelativeResize="0"/>
          <p:nvPr/>
        </p:nvPicPr>
        <p:blipFill rotWithShape="1">
          <a:blip r:embed="rId3">
            <a:alphaModFix/>
          </a:blip>
          <a:srcRect b="0" l="0" r="0" t="0"/>
          <a:stretch/>
        </p:blipFill>
        <p:spPr>
          <a:xfrm>
            <a:off x="364114" y="229573"/>
            <a:ext cx="1141451" cy="23849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3 Column Layout slide">
  <p:cSld name="CUSTOM_2_1">
    <p:spTree>
      <p:nvGrpSpPr>
        <p:cNvPr id="198" name="Shape 198"/>
        <p:cNvGrpSpPr/>
        <p:nvPr/>
      </p:nvGrpSpPr>
      <p:grpSpPr>
        <a:xfrm>
          <a:off x="0" y="0"/>
          <a:ext cx="0" cy="0"/>
          <a:chOff x="0" y="0"/>
          <a:chExt cx="0" cy="0"/>
        </a:xfrm>
      </p:grpSpPr>
      <p:sp>
        <p:nvSpPr>
          <p:cNvPr id="199" name="Google Shape;199;p82"/>
          <p:cNvSpPr txBox="1"/>
          <p:nvPr>
            <p:ph idx="1" type="body"/>
          </p:nvPr>
        </p:nvSpPr>
        <p:spPr>
          <a:xfrm>
            <a:off x="419100" y="844225"/>
            <a:ext cx="2672700" cy="375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6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1pPr>
            <a:lvl2pPr indent="-298450" lvl="1" marL="914400" algn="l">
              <a:lnSpc>
                <a:spcPct val="100000"/>
              </a:lnSpc>
              <a:spcBef>
                <a:spcPts val="6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8pPr>
            <a:lvl9pPr indent="-298450" lvl="8" marL="411480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9pPr>
          </a:lstStyle>
          <a:p/>
        </p:txBody>
      </p:sp>
      <p:sp>
        <p:nvSpPr>
          <p:cNvPr id="200" name="Google Shape;200;p82"/>
          <p:cNvSpPr txBox="1"/>
          <p:nvPr>
            <p:ph idx="2" type="body"/>
          </p:nvPr>
        </p:nvSpPr>
        <p:spPr>
          <a:xfrm>
            <a:off x="3211525" y="844225"/>
            <a:ext cx="2707800" cy="375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600"/>
              </a:spcBef>
              <a:spcAft>
                <a:spcPts val="0"/>
              </a:spcAft>
              <a:buClr>
                <a:schemeClr val="dk1"/>
              </a:buClr>
              <a:buSzPts val="1900"/>
              <a:buFont typeface="Proxima Nova"/>
              <a:buNone/>
              <a:defRPr sz="1100">
                <a:latin typeface="Proxima Nova"/>
                <a:ea typeface="Proxima Nova"/>
                <a:cs typeface="Proxima Nova"/>
                <a:sym typeface="Proxima Nova"/>
              </a:defRPr>
            </a:lvl1pPr>
            <a:lvl2pPr indent="-377825" lvl="1" marL="914400" algn="l">
              <a:lnSpc>
                <a:spcPct val="100000"/>
              </a:lnSpc>
              <a:spcBef>
                <a:spcPts val="600"/>
              </a:spcBef>
              <a:spcAft>
                <a:spcPts val="0"/>
              </a:spcAft>
              <a:buClr>
                <a:schemeClr val="dk1"/>
              </a:buClr>
              <a:buSzPts val="2350"/>
              <a:buFont typeface="Proxima Nova"/>
              <a:buChar char="•"/>
              <a:defRPr sz="1100">
                <a:solidFill>
                  <a:schemeClr val="dk1"/>
                </a:solidFill>
                <a:latin typeface="Proxima Nova"/>
                <a:ea typeface="Proxima Nova"/>
                <a:cs typeface="Proxima Nova"/>
                <a:sym typeface="Proxima Nova"/>
              </a:defRPr>
            </a:lvl2pPr>
            <a:lvl3pPr indent="-349250" lvl="2" marL="1371600" algn="l">
              <a:lnSpc>
                <a:spcPct val="100000"/>
              </a:lnSpc>
              <a:spcBef>
                <a:spcPts val="400"/>
              </a:spcBef>
              <a:spcAft>
                <a:spcPts val="0"/>
              </a:spcAft>
              <a:buClr>
                <a:schemeClr val="dk1"/>
              </a:buClr>
              <a:buSzPts val="1900"/>
              <a:buFont typeface="Proxima Nova"/>
              <a:buChar char="–"/>
              <a:defRPr sz="1100">
                <a:solidFill>
                  <a:schemeClr val="dk1"/>
                </a:solidFill>
                <a:latin typeface="Proxima Nova"/>
                <a:ea typeface="Proxima Nova"/>
                <a:cs typeface="Proxima Nova"/>
                <a:sym typeface="Proxima Nova"/>
              </a:defRPr>
            </a:lvl3pPr>
            <a:lvl4pPr indent="-349250" lvl="3" marL="1828800" algn="l">
              <a:lnSpc>
                <a:spcPct val="100000"/>
              </a:lnSpc>
              <a:spcBef>
                <a:spcPts val="400"/>
              </a:spcBef>
              <a:spcAft>
                <a:spcPts val="0"/>
              </a:spcAft>
              <a:buClr>
                <a:schemeClr val="dk1"/>
              </a:buClr>
              <a:buSzPts val="1900"/>
              <a:buFont typeface="Proxima Nova"/>
              <a:buChar char="•"/>
              <a:defRPr sz="1100">
                <a:solidFill>
                  <a:schemeClr val="dk1"/>
                </a:solidFill>
                <a:latin typeface="Proxima Nova"/>
                <a:ea typeface="Proxima Nova"/>
                <a:cs typeface="Proxima Nova"/>
                <a:sym typeface="Proxima Nova"/>
              </a:defRPr>
            </a:lvl4pPr>
            <a:lvl5pPr indent="-349250" lvl="4" marL="2286000" algn="l">
              <a:lnSpc>
                <a:spcPct val="100000"/>
              </a:lnSpc>
              <a:spcBef>
                <a:spcPts val="400"/>
              </a:spcBef>
              <a:spcAft>
                <a:spcPts val="0"/>
              </a:spcAft>
              <a:buClr>
                <a:schemeClr val="dk1"/>
              </a:buClr>
              <a:buSzPts val="1900"/>
              <a:buFont typeface="Proxima Nova"/>
              <a:buChar char="–"/>
              <a:defRPr sz="1100">
                <a:solidFill>
                  <a:schemeClr val="dk1"/>
                </a:solidFill>
                <a:latin typeface="Proxima Nova"/>
                <a:ea typeface="Proxima Nova"/>
                <a:cs typeface="Proxima Nova"/>
                <a:sym typeface="Proxima Nova"/>
              </a:defRPr>
            </a:lvl5pPr>
            <a:lvl6pPr indent="-377825" lvl="5" marL="2743200" algn="l">
              <a:lnSpc>
                <a:spcPct val="100000"/>
              </a:lnSpc>
              <a:spcBef>
                <a:spcPts val="400"/>
              </a:spcBef>
              <a:spcAft>
                <a:spcPts val="0"/>
              </a:spcAft>
              <a:buClr>
                <a:schemeClr val="dk1"/>
              </a:buClr>
              <a:buSzPts val="2350"/>
              <a:buFont typeface="Proxima Nova"/>
              <a:buChar char="•"/>
              <a:defRPr sz="1100">
                <a:solidFill>
                  <a:schemeClr val="dk1"/>
                </a:solidFill>
                <a:latin typeface="Proxima Nova"/>
                <a:ea typeface="Proxima Nova"/>
                <a:cs typeface="Proxima Nova"/>
                <a:sym typeface="Proxima Nova"/>
              </a:defRPr>
            </a:lvl6pPr>
            <a:lvl7pPr indent="-337820" lvl="6" marL="3200400" algn="l">
              <a:lnSpc>
                <a:spcPct val="100000"/>
              </a:lnSpc>
              <a:spcBef>
                <a:spcPts val="400"/>
              </a:spcBef>
              <a:spcAft>
                <a:spcPts val="0"/>
              </a:spcAft>
              <a:buClr>
                <a:schemeClr val="dk1"/>
              </a:buClr>
              <a:buSzPts val="1720"/>
              <a:buFont typeface="Proxima Nova"/>
              <a:buChar char="–"/>
              <a:defRPr sz="1100">
                <a:solidFill>
                  <a:schemeClr val="dk1"/>
                </a:solidFill>
                <a:latin typeface="Proxima Nova"/>
                <a:ea typeface="Proxima Nova"/>
                <a:cs typeface="Proxima Nova"/>
                <a:sym typeface="Proxima Nova"/>
              </a:defRPr>
            </a:lvl7pPr>
            <a:lvl8pPr indent="-337820" lvl="7" marL="3657600" algn="l">
              <a:lnSpc>
                <a:spcPct val="100000"/>
              </a:lnSpc>
              <a:spcBef>
                <a:spcPts val="400"/>
              </a:spcBef>
              <a:spcAft>
                <a:spcPts val="0"/>
              </a:spcAft>
              <a:buClr>
                <a:schemeClr val="dk1"/>
              </a:buClr>
              <a:buSzPts val="1720"/>
              <a:buFont typeface="Proxima Nova"/>
              <a:buChar char="o"/>
              <a:defRPr sz="1100">
                <a:solidFill>
                  <a:schemeClr val="dk1"/>
                </a:solidFill>
                <a:latin typeface="Proxima Nova"/>
                <a:ea typeface="Proxima Nova"/>
                <a:cs typeface="Proxima Nova"/>
                <a:sym typeface="Proxima Nova"/>
              </a:defRPr>
            </a:lvl8pPr>
            <a:lvl9pPr indent="-337820" lvl="8" marL="4114800" algn="l">
              <a:lnSpc>
                <a:spcPct val="100000"/>
              </a:lnSpc>
              <a:spcBef>
                <a:spcPts val="400"/>
              </a:spcBef>
              <a:spcAft>
                <a:spcPts val="0"/>
              </a:spcAft>
              <a:buClr>
                <a:schemeClr val="dk1"/>
              </a:buClr>
              <a:buSzPts val="1720"/>
              <a:buFont typeface="Proxima Nova"/>
              <a:buChar char="o"/>
              <a:defRPr sz="1100">
                <a:solidFill>
                  <a:schemeClr val="dk1"/>
                </a:solidFill>
                <a:latin typeface="Proxima Nova"/>
                <a:ea typeface="Proxima Nova"/>
                <a:cs typeface="Proxima Nova"/>
                <a:sym typeface="Proxima Nova"/>
              </a:defRPr>
            </a:lvl9pPr>
          </a:lstStyle>
          <a:p/>
        </p:txBody>
      </p:sp>
      <p:sp>
        <p:nvSpPr>
          <p:cNvPr id="201" name="Google Shape;201;p82"/>
          <p:cNvSpPr txBox="1"/>
          <p:nvPr>
            <p:ph idx="3" type="body"/>
          </p:nvPr>
        </p:nvSpPr>
        <p:spPr>
          <a:xfrm>
            <a:off x="6039050" y="844225"/>
            <a:ext cx="2707800" cy="375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6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1pPr>
            <a:lvl2pPr indent="-298450" lvl="1" marL="914400" algn="l">
              <a:lnSpc>
                <a:spcPct val="100000"/>
              </a:lnSpc>
              <a:spcBef>
                <a:spcPts val="6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8pPr>
            <a:lvl9pPr indent="-298450" lvl="8" marL="411480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9pPr>
          </a:lstStyle>
          <a:p/>
        </p:txBody>
      </p:sp>
      <p:sp>
        <p:nvSpPr>
          <p:cNvPr id="202" name="Google Shape;202;p82"/>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lvl1pPr lvl="0" algn="l">
              <a:lnSpc>
                <a:spcPct val="100000"/>
              </a:lnSpc>
              <a:spcBef>
                <a:spcPts val="0"/>
              </a:spcBef>
              <a:spcAft>
                <a:spcPts val="0"/>
              </a:spcAft>
              <a:buSzPts val="800"/>
              <a:buNone/>
              <a:defRPr sz="1500">
                <a:solidFill>
                  <a:schemeClr val="dk1"/>
                </a:solidFill>
                <a:latin typeface="Proxima Nova Extrabold"/>
                <a:ea typeface="Proxima Nova Extrabold"/>
                <a:cs typeface="Proxima Nova Extrabold"/>
                <a:sym typeface="Proxima Nova Extrabold"/>
              </a:defRPr>
            </a:lvl1pPr>
            <a:lvl2pPr lvl="1"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9pPr>
          </a:lstStyle>
          <a:p/>
        </p:txBody>
      </p:sp>
      <p:sp>
        <p:nvSpPr>
          <p:cNvPr id="203" name="Google Shape;203;p82"/>
          <p:cNvSpPr txBox="1"/>
          <p:nvPr>
            <p:ph idx="4"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4 Column Layout slide">
  <p:cSld name="CUSTOM_2_1_1">
    <p:spTree>
      <p:nvGrpSpPr>
        <p:cNvPr id="204" name="Shape 204"/>
        <p:cNvGrpSpPr/>
        <p:nvPr/>
      </p:nvGrpSpPr>
      <p:grpSpPr>
        <a:xfrm>
          <a:off x="0" y="0"/>
          <a:ext cx="0" cy="0"/>
          <a:chOff x="0" y="0"/>
          <a:chExt cx="0" cy="0"/>
        </a:xfrm>
      </p:grpSpPr>
      <p:sp>
        <p:nvSpPr>
          <p:cNvPr id="205" name="Google Shape;205;p83"/>
          <p:cNvSpPr txBox="1"/>
          <p:nvPr>
            <p:ph idx="1" type="body"/>
          </p:nvPr>
        </p:nvSpPr>
        <p:spPr>
          <a:xfrm>
            <a:off x="419100" y="844225"/>
            <a:ext cx="1980600" cy="375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6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1pPr>
            <a:lvl2pPr indent="-298450" lvl="1" marL="914400" algn="l">
              <a:lnSpc>
                <a:spcPct val="100000"/>
              </a:lnSpc>
              <a:spcBef>
                <a:spcPts val="6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8pPr>
            <a:lvl9pPr indent="-298450" lvl="8" marL="411480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9pPr>
          </a:lstStyle>
          <a:p/>
        </p:txBody>
      </p:sp>
      <p:sp>
        <p:nvSpPr>
          <p:cNvPr id="206" name="Google Shape;206;p83"/>
          <p:cNvSpPr txBox="1"/>
          <p:nvPr>
            <p:ph idx="2" type="body"/>
          </p:nvPr>
        </p:nvSpPr>
        <p:spPr>
          <a:xfrm>
            <a:off x="2509033" y="844225"/>
            <a:ext cx="2006400" cy="375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600"/>
              </a:spcBef>
              <a:spcAft>
                <a:spcPts val="0"/>
              </a:spcAft>
              <a:buClr>
                <a:schemeClr val="dk1"/>
              </a:buClr>
              <a:buSzPts val="1900"/>
              <a:buFont typeface="Proxima Nova"/>
              <a:buNone/>
              <a:defRPr sz="1100">
                <a:latin typeface="Proxima Nova"/>
                <a:ea typeface="Proxima Nova"/>
                <a:cs typeface="Proxima Nova"/>
                <a:sym typeface="Proxima Nova"/>
              </a:defRPr>
            </a:lvl1pPr>
            <a:lvl2pPr indent="-377825" lvl="1" marL="914400" algn="l">
              <a:lnSpc>
                <a:spcPct val="100000"/>
              </a:lnSpc>
              <a:spcBef>
                <a:spcPts val="600"/>
              </a:spcBef>
              <a:spcAft>
                <a:spcPts val="0"/>
              </a:spcAft>
              <a:buClr>
                <a:schemeClr val="dk1"/>
              </a:buClr>
              <a:buSzPts val="2350"/>
              <a:buFont typeface="Proxima Nova"/>
              <a:buChar char="•"/>
              <a:defRPr sz="1100">
                <a:solidFill>
                  <a:schemeClr val="dk1"/>
                </a:solidFill>
                <a:latin typeface="Proxima Nova"/>
                <a:ea typeface="Proxima Nova"/>
                <a:cs typeface="Proxima Nova"/>
                <a:sym typeface="Proxima Nova"/>
              </a:defRPr>
            </a:lvl2pPr>
            <a:lvl3pPr indent="-349250" lvl="2" marL="1371600" algn="l">
              <a:lnSpc>
                <a:spcPct val="100000"/>
              </a:lnSpc>
              <a:spcBef>
                <a:spcPts val="400"/>
              </a:spcBef>
              <a:spcAft>
                <a:spcPts val="0"/>
              </a:spcAft>
              <a:buClr>
                <a:schemeClr val="dk1"/>
              </a:buClr>
              <a:buSzPts val="1900"/>
              <a:buFont typeface="Proxima Nova"/>
              <a:buChar char="–"/>
              <a:defRPr sz="1100">
                <a:solidFill>
                  <a:schemeClr val="dk1"/>
                </a:solidFill>
                <a:latin typeface="Proxima Nova"/>
                <a:ea typeface="Proxima Nova"/>
                <a:cs typeface="Proxima Nova"/>
                <a:sym typeface="Proxima Nova"/>
              </a:defRPr>
            </a:lvl3pPr>
            <a:lvl4pPr indent="-349250" lvl="3" marL="1828800" algn="l">
              <a:lnSpc>
                <a:spcPct val="100000"/>
              </a:lnSpc>
              <a:spcBef>
                <a:spcPts val="400"/>
              </a:spcBef>
              <a:spcAft>
                <a:spcPts val="0"/>
              </a:spcAft>
              <a:buClr>
                <a:schemeClr val="dk1"/>
              </a:buClr>
              <a:buSzPts val="1900"/>
              <a:buFont typeface="Proxima Nova"/>
              <a:buChar char="•"/>
              <a:defRPr sz="1100">
                <a:solidFill>
                  <a:schemeClr val="dk1"/>
                </a:solidFill>
                <a:latin typeface="Proxima Nova"/>
                <a:ea typeface="Proxima Nova"/>
                <a:cs typeface="Proxima Nova"/>
                <a:sym typeface="Proxima Nova"/>
              </a:defRPr>
            </a:lvl4pPr>
            <a:lvl5pPr indent="-349250" lvl="4" marL="2286000" algn="l">
              <a:lnSpc>
                <a:spcPct val="100000"/>
              </a:lnSpc>
              <a:spcBef>
                <a:spcPts val="400"/>
              </a:spcBef>
              <a:spcAft>
                <a:spcPts val="0"/>
              </a:spcAft>
              <a:buClr>
                <a:schemeClr val="dk1"/>
              </a:buClr>
              <a:buSzPts val="1900"/>
              <a:buFont typeface="Proxima Nova"/>
              <a:buChar char="–"/>
              <a:defRPr sz="1100">
                <a:solidFill>
                  <a:schemeClr val="dk1"/>
                </a:solidFill>
                <a:latin typeface="Proxima Nova"/>
                <a:ea typeface="Proxima Nova"/>
                <a:cs typeface="Proxima Nova"/>
                <a:sym typeface="Proxima Nova"/>
              </a:defRPr>
            </a:lvl5pPr>
            <a:lvl6pPr indent="-377825" lvl="5" marL="2743200" algn="l">
              <a:lnSpc>
                <a:spcPct val="100000"/>
              </a:lnSpc>
              <a:spcBef>
                <a:spcPts val="400"/>
              </a:spcBef>
              <a:spcAft>
                <a:spcPts val="0"/>
              </a:spcAft>
              <a:buClr>
                <a:schemeClr val="dk1"/>
              </a:buClr>
              <a:buSzPts val="2350"/>
              <a:buFont typeface="Proxima Nova"/>
              <a:buChar char="•"/>
              <a:defRPr sz="1100">
                <a:solidFill>
                  <a:schemeClr val="dk1"/>
                </a:solidFill>
                <a:latin typeface="Proxima Nova"/>
                <a:ea typeface="Proxima Nova"/>
                <a:cs typeface="Proxima Nova"/>
                <a:sym typeface="Proxima Nova"/>
              </a:defRPr>
            </a:lvl6pPr>
            <a:lvl7pPr indent="-337820" lvl="6" marL="3200400" algn="l">
              <a:lnSpc>
                <a:spcPct val="100000"/>
              </a:lnSpc>
              <a:spcBef>
                <a:spcPts val="400"/>
              </a:spcBef>
              <a:spcAft>
                <a:spcPts val="0"/>
              </a:spcAft>
              <a:buClr>
                <a:schemeClr val="dk1"/>
              </a:buClr>
              <a:buSzPts val="1720"/>
              <a:buFont typeface="Proxima Nova"/>
              <a:buChar char="–"/>
              <a:defRPr sz="1100">
                <a:solidFill>
                  <a:schemeClr val="dk1"/>
                </a:solidFill>
                <a:latin typeface="Proxima Nova"/>
                <a:ea typeface="Proxima Nova"/>
                <a:cs typeface="Proxima Nova"/>
                <a:sym typeface="Proxima Nova"/>
              </a:defRPr>
            </a:lvl7pPr>
            <a:lvl8pPr indent="-337820" lvl="7" marL="3657600" algn="l">
              <a:lnSpc>
                <a:spcPct val="100000"/>
              </a:lnSpc>
              <a:spcBef>
                <a:spcPts val="400"/>
              </a:spcBef>
              <a:spcAft>
                <a:spcPts val="0"/>
              </a:spcAft>
              <a:buClr>
                <a:schemeClr val="dk1"/>
              </a:buClr>
              <a:buSzPts val="1720"/>
              <a:buFont typeface="Proxima Nova"/>
              <a:buChar char="o"/>
              <a:defRPr sz="1100">
                <a:solidFill>
                  <a:schemeClr val="dk1"/>
                </a:solidFill>
                <a:latin typeface="Proxima Nova"/>
                <a:ea typeface="Proxima Nova"/>
                <a:cs typeface="Proxima Nova"/>
                <a:sym typeface="Proxima Nova"/>
              </a:defRPr>
            </a:lvl8pPr>
            <a:lvl9pPr indent="-337820" lvl="8" marL="4114800" algn="l">
              <a:lnSpc>
                <a:spcPct val="100000"/>
              </a:lnSpc>
              <a:spcBef>
                <a:spcPts val="400"/>
              </a:spcBef>
              <a:spcAft>
                <a:spcPts val="0"/>
              </a:spcAft>
              <a:buClr>
                <a:schemeClr val="dk1"/>
              </a:buClr>
              <a:buSzPts val="1720"/>
              <a:buFont typeface="Proxima Nova"/>
              <a:buChar char="o"/>
              <a:defRPr sz="1100">
                <a:solidFill>
                  <a:schemeClr val="dk1"/>
                </a:solidFill>
                <a:latin typeface="Proxima Nova"/>
                <a:ea typeface="Proxima Nova"/>
                <a:cs typeface="Proxima Nova"/>
                <a:sym typeface="Proxima Nova"/>
              </a:defRPr>
            </a:lvl9pPr>
          </a:lstStyle>
          <a:p/>
        </p:txBody>
      </p:sp>
      <p:sp>
        <p:nvSpPr>
          <p:cNvPr id="207" name="Google Shape;207;p83"/>
          <p:cNvSpPr txBox="1"/>
          <p:nvPr>
            <p:ph idx="3" type="body"/>
          </p:nvPr>
        </p:nvSpPr>
        <p:spPr>
          <a:xfrm>
            <a:off x="4624765" y="844225"/>
            <a:ext cx="2006400" cy="375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6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1pPr>
            <a:lvl2pPr indent="-298450" lvl="1" marL="914400" algn="l">
              <a:lnSpc>
                <a:spcPct val="100000"/>
              </a:lnSpc>
              <a:spcBef>
                <a:spcPts val="6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8pPr>
            <a:lvl9pPr indent="-298450" lvl="8" marL="411480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9pPr>
          </a:lstStyle>
          <a:p/>
        </p:txBody>
      </p:sp>
      <p:sp>
        <p:nvSpPr>
          <p:cNvPr id="208" name="Google Shape;208;p83"/>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lvl1pPr lvl="0" algn="l">
              <a:lnSpc>
                <a:spcPct val="100000"/>
              </a:lnSpc>
              <a:spcBef>
                <a:spcPts val="0"/>
              </a:spcBef>
              <a:spcAft>
                <a:spcPts val="0"/>
              </a:spcAft>
              <a:buSzPts val="800"/>
              <a:buNone/>
              <a:defRPr sz="1500">
                <a:solidFill>
                  <a:schemeClr val="dk1"/>
                </a:solidFill>
                <a:latin typeface="Proxima Nova Extrabold"/>
                <a:ea typeface="Proxima Nova Extrabold"/>
                <a:cs typeface="Proxima Nova Extrabold"/>
                <a:sym typeface="Proxima Nova Extrabold"/>
              </a:defRPr>
            </a:lvl1pPr>
            <a:lvl2pPr lvl="1"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9pPr>
          </a:lstStyle>
          <a:p/>
        </p:txBody>
      </p:sp>
      <p:sp>
        <p:nvSpPr>
          <p:cNvPr id="209" name="Google Shape;209;p83"/>
          <p:cNvSpPr txBox="1"/>
          <p:nvPr>
            <p:ph idx="4"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9pPr>
          </a:lstStyle>
          <a:p/>
        </p:txBody>
      </p:sp>
      <p:sp>
        <p:nvSpPr>
          <p:cNvPr id="210" name="Google Shape;210;p83"/>
          <p:cNvSpPr txBox="1"/>
          <p:nvPr>
            <p:ph idx="5" type="body"/>
          </p:nvPr>
        </p:nvSpPr>
        <p:spPr>
          <a:xfrm>
            <a:off x="6740498" y="844225"/>
            <a:ext cx="2006400" cy="375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6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1pPr>
            <a:lvl2pPr indent="-298450" lvl="1" marL="914400" algn="l">
              <a:lnSpc>
                <a:spcPct val="100000"/>
              </a:lnSpc>
              <a:spcBef>
                <a:spcPts val="6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8pPr>
            <a:lvl9pPr indent="-298450" lvl="8" marL="411480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Carnival Curve Slide">
  <p:cSld name="CUSTOM_2">
    <p:spTree>
      <p:nvGrpSpPr>
        <p:cNvPr id="211" name="Shape 211"/>
        <p:cNvGrpSpPr/>
        <p:nvPr/>
      </p:nvGrpSpPr>
      <p:grpSpPr>
        <a:xfrm>
          <a:off x="0" y="0"/>
          <a:ext cx="0" cy="0"/>
          <a:chOff x="0" y="0"/>
          <a:chExt cx="0" cy="0"/>
        </a:xfrm>
      </p:grpSpPr>
      <p:pic>
        <p:nvPicPr>
          <p:cNvPr id="212" name="Google Shape;212;p84"/>
          <p:cNvPicPr preferRelativeResize="0"/>
          <p:nvPr/>
        </p:nvPicPr>
        <p:blipFill rotWithShape="1">
          <a:blip r:embed="rId2">
            <a:alphaModFix/>
          </a:blip>
          <a:srcRect b="0" l="0" r="0" t="0"/>
          <a:stretch/>
        </p:blipFill>
        <p:spPr>
          <a:xfrm>
            <a:off x="876" y="0"/>
            <a:ext cx="9142225" cy="5143500"/>
          </a:xfrm>
          <a:prstGeom prst="rect">
            <a:avLst/>
          </a:prstGeom>
          <a:noFill/>
          <a:ln>
            <a:noFill/>
          </a:ln>
        </p:spPr>
      </p:pic>
      <p:sp>
        <p:nvSpPr>
          <p:cNvPr id="213" name="Google Shape;213;p84"/>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lvl1pPr lvl="0" algn="l">
              <a:lnSpc>
                <a:spcPct val="100000"/>
              </a:lnSpc>
              <a:spcBef>
                <a:spcPts val="0"/>
              </a:spcBef>
              <a:spcAft>
                <a:spcPts val="0"/>
              </a:spcAft>
              <a:buSzPts val="800"/>
              <a:buNone/>
              <a:defRPr sz="1500">
                <a:solidFill>
                  <a:srgbClr val="000000"/>
                </a:solidFill>
                <a:latin typeface="Proxima Nova Extrabold"/>
                <a:ea typeface="Proxima Nova Extrabold"/>
                <a:cs typeface="Proxima Nova Extrabold"/>
                <a:sym typeface="Proxima Nova Extrabold"/>
              </a:defRPr>
            </a:lvl1pPr>
            <a:lvl2pPr lvl="1" algn="l">
              <a:lnSpc>
                <a:spcPct val="100000"/>
              </a:lnSpc>
              <a:spcBef>
                <a:spcPts val="0"/>
              </a:spcBef>
              <a:spcAft>
                <a:spcPts val="0"/>
              </a:spcAft>
              <a:buSzPts val="800"/>
              <a:buNone/>
              <a:defRPr sz="1400">
                <a:latin typeface="Proxima Nova"/>
                <a:ea typeface="Proxima Nova"/>
                <a:cs typeface="Proxima Nova"/>
                <a:sym typeface="Proxima Nova"/>
              </a:defRPr>
            </a:lvl2pPr>
            <a:lvl3pPr lvl="2" algn="l">
              <a:lnSpc>
                <a:spcPct val="100000"/>
              </a:lnSpc>
              <a:spcBef>
                <a:spcPts val="0"/>
              </a:spcBef>
              <a:spcAft>
                <a:spcPts val="0"/>
              </a:spcAft>
              <a:buSzPts val="800"/>
              <a:buNone/>
              <a:defRPr sz="1400">
                <a:latin typeface="Proxima Nova"/>
                <a:ea typeface="Proxima Nova"/>
                <a:cs typeface="Proxima Nova"/>
                <a:sym typeface="Proxima Nova"/>
              </a:defRPr>
            </a:lvl3pPr>
            <a:lvl4pPr lvl="3" algn="l">
              <a:lnSpc>
                <a:spcPct val="100000"/>
              </a:lnSpc>
              <a:spcBef>
                <a:spcPts val="0"/>
              </a:spcBef>
              <a:spcAft>
                <a:spcPts val="0"/>
              </a:spcAft>
              <a:buSzPts val="800"/>
              <a:buNone/>
              <a:defRPr sz="1400">
                <a:latin typeface="Proxima Nova"/>
                <a:ea typeface="Proxima Nova"/>
                <a:cs typeface="Proxima Nova"/>
                <a:sym typeface="Proxima Nova"/>
              </a:defRPr>
            </a:lvl4pPr>
            <a:lvl5pPr lvl="4" algn="l">
              <a:lnSpc>
                <a:spcPct val="100000"/>
              </a:lnSpc>
              <a:spcBef>
                <a:spcPts val="0"/>
              </a:spcBef>
              <a:spcAft>
                <a:spcPts val="0"/>
              </a:spcAft>
              <a:buSzPts val="800"/>
              <a:buNone/>
              <a:defRPr sz="1400">
                <a:latin typeface="Proxima Nova"/>
                <a:ea typeface="Proxima Nova"/>
                <a:cs typeface="Proxima Nova"/>
                <a:sym typeface="Proxima Nova"/>
              </a:defRPr>
            </a:lvl5pPr>
            <a:lvl6pPr lvl="5" algn="l">
              <a:lnSpc>
                <a:spcPct val="100000"/>
              </a:lnSpc>
              <a:spcBef>
                <a:spcPts val="0"/>
              </a:spcBef>
              <a:spcAft>
                <a:spcPts val="0"/>
              </a:spcAft>
              <a:buSzPts val="800"/>
              <a:buNone/>
              <a:defRPr sz="1400">
                <a:latin typeface="Proxima Nova"/>
                <a:ea typeface="Proxima Nova"/>
                <a:cs typeface="Proxima Nova"/>
                <a:sym typeface="Proxima Nova"/>
              </a:defRPr>
            </a:lvl6pPr>
            <a:lvl7pPr lvl="6" algn="l">
              <a:lnSpc>
                <a:spcPct val="100000"/>
              </a:lnSpc>
              <a:spcBef>
                <a:spcPts val="0"/>
              </a:spcBef>
              <a:spcAft>
                <a:spcPts val="0"/>
              </a:spcAft>
              <a:buSzPts val="800"/>
              <a:buNone/>
              <a:defRPr sz="1400">
                <a:latin typeface="Proxima Nova"/>
                <a:ea typeface="Proxima Nova"/>
                <a:cs typeface="Proxima Nova"/>
                <a:sym typeface="Proxima Nova"/>
              </a:defRPr>
            </a:lvl7pPr>
            <a:lvl8pPr lvl="7" algn="l">
              <a:lnSpc>
                <a:spcPct val="100000"/>
              </a:lnSpc>
              <a:spcBef>
                <a:spcPts val="0"/>
              </a:spcBef>
              <a:spcAft>
                <a:spcPts val="0"/>
              </a:spcAft>
              <a:buSzPts val="800"/>
              <a:buNone/>
              <a:defRPr sz="1400">
                <a:latin typeface="Proxima Nova"/>
                <a:ea typeface="Proxima Nova"/>
                <a:cs typeface="Proxima Nova"/>
                <a:sym typeface="Proxima Nova"/>
              </a:defRPr>
            </a:lvl8pPr>
            <a:lvl9pPr lvl="8" algn="l">
              <a:lnSpc>
                <a:spcPct val="100000"/>
              </a:lnSpc>
              <a:spcBef>
                <a:spcPts val="0"/>
              </a:spcBef>
              <a:spcAft>
                <a:spcPts val="0"/>
              </a:spcAft>
              <a:buSzPts val="800"/>
              <a:buNone/>
              <a:defRPr sz="1400">
                <a:latin typeface="Proxima Nova"/>
                <a:ea typeface="Proxima Nova"/>
                <a:cs typeface="Proxima Nova"/>
                <a:sym typeface="Proxima Nova"/>
              </a:defRPr>
            </a:lvl9pPr>
          </a:lstStyle>
          <a:p/>
        </p:txBody>
      </p:sp>
      <p:sp>
        <p:nvSpPr>
          <p:cNvPr id="214" name="Google Shape;214;p84"/>
          <p:cNvSpPr txBox="1"/>
          <p:nvPr>
            <p:ph idx="1"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800"/>
              <a:buNone/>
              <a:defRPr sz="1300">
                <a:latin typeface="Proxima Nova"/>
                <a:ea typeface="Proxima Nova"/>
                <a:cs typeface="Proxima Nova"/>
                <a:sym typeface="Proxima Nova"/>
              </a:defRPr>
            </a:lvl1pPr>
            <a:lvl2pPr lvl="1" algn="l">
              <a:lnSpc>
                <a:spcPct val="100000"/>
              </a:lnSpc>
              <a:spcBef>
                <a:spcPts val="0"/>
              </a:spcBef>
              <a:spcAft>
                <a:spcPts val="0"/>
              </a:spcAft>
              <a:buSzPts val="800"/>
              <a:buNone/>
              <a:defRPr sz="1300">
                <a:latin typeface="Proxima Nova"/>
                <a:ea typeface="Proxima Nova"/>
                <a:cs typeface="Proxima Nova"/>
                <a:sym typeface="Proxima Nova"/>
              </a:defRPr>
            </a:lvl2pPr>
            <a:lvl3pPr lvl="2" algn="l">
              <a:lnSpc>
                <a:spcPct val="100000"/>
              </a:lnSpc>
              <a:spcBef>
                <a:spcPts val="0"/>
              </a:spcBef>
              <a:spcAft>
                <a:spcPts val="0"/>
              </a:spcAft>
              <a:buSzPts val="800"/>
              <a:buNone/>
              <a:defRPr sz="1300">
                <a:latin typeface="Proxima Nova"/>
                <a:ea typeface="Proxima Nova"/>
                <a:cs typeface="Proxima Nova"/>
                <a:sym typeface="Proxima Nova"/>
              </a:defRPr>
            </a:lvl3pPr>
            <a:lvl4pPr lvl="3" algn="l">
              <a:lnSpc>
                <a:spcPct val="100000"/>
              </a:lnSpc>
              <a:spcBef>
                <a:spcPts val="0"/>
              </a:spcBef>
              <a:spcAft>
                <a:spcPts val="0"/>
              </a:spcAft>
              <a:buSzPts val="800"/>
              <a:buNone/>
              <a:defRPr sz="1300">
                <a:latin typeface="Proxima Nova"/>
                <a:ea typeface="Proxima Nova"/>
                <a:cs typeface="Proxima Nova"/>
                <a:sym typeface="Proxima Nova"/>
              </a:defRPr>
            </a:lvl4pPr>
            <a:lvl5pPr lvl="4" algn="l">
              <a:lnSpc>
                <a:spcPct val="100000"/>
              </a:lnSpc>
              <a:spcBef>
                <a:spcPts val="0"/>
              </a:spcBef>
              <a:spcAft>
                <a:spcPts val="0"/>
              </a:spcAft>
              <a:buSzPts val="800"/>
              <a:buNone/>
              <a:defRPr sz="1300">
                <a:latin typeface="Proxima Nova"/>
                <a:ea typeface="Proxima Nova"/>
                <a:cs typeface="Proxima Nova"/>
                <a:sym typeface="Proxima Nova"/>
              </a:defRPr>
            </a:lvl5pPr>
            <a:lvl6pPr lvl="5" algn="l">
              <a:lnSpc>
                <a:spcPct val="100000"/>
              </a:lnSpc>
              <a:spcBef>
                <a:spcPts val="0"/>
              </a:spcBef>
              <a:spcAft>
                <a:spcPts val="0"/>
              </a:spcAft>
              <a:buSzPts val="800"/>
              <a:buNone/>
              <a:defRPr sz="1300">
                <a:latin typeface="Proxima Nova"/>
                <a:ea typeface="Proxima Nova"/>
                <a:cs typeface="Proxima Nova"/>
                <a:sym typeface="Proxima Nova"/>
              </a:defRPr>
            </a:lvl6pPr>
            <a:lvl7pPr lvl="6" algn="l">
              <a:lnSpc>
                <a:spcPct val="100000"/>
              </a:lnSpc>
              <a:spcBef>
                <a:spcPts val="0"/>
              </a:spcBef>
              <a:spcAft>
                <a:spcPts val="0"/>
              </a:spcAft>
              <a:buSzPts val="800"/>
              <a:buNone/>
              <a:defRPr sz="1300">
                <a:latin typeface="Proxima Nova"/>
                <a:ea typeface="Proxima Nova"/>
                <a:cs typeface="Proxima Nova"/>
                <a:sym typeface="Proxima Nova"/>
              </a:defRPr>
            </a:lvl7pPr>
            <a:lvl8pPr lvl="7" algn="l">
              <a:lnSpc>
                <a:spcPct val="100000"/>
              </a:lnSpc>
              <a:spcBef>
                <a:spcPts val="0"/>
              </a:spcBef>
              <a:spcAft>
                <a:spcPts val="0"/>
              </a:spcAft>
              <a:buSzPts val="800"/>
              <a:buNone/>
              <a:defRPr sz="1300">
                <a:latin typeface="Proxima Nova"/>
                <a:ea typeface="Proxima Nova"/>
                <a:cs typeface="Proxima Nova"/>
                <a:sym typeface="Proxima Nova"/>
              </a:defRPr>
            </a:lvl8pPr>
            <a:lvl9pPr lvl="8" algn="l">
              <a:lnSpc>
                <a:spcPct val="100000"/>
              </a:lnSpc>
              <a:spcBef>
                <a:spcPts val="0"/>
              </a:spcBef>
              <a:spcAft>
                <a:spcPts val="0"/>
              </a:spcAft>
              <a:buSzPts val="800"/>
              <a:buNone/>
              <a:defRPr sz="1300">
                <a:latin typeface="Proxima Nova"/>
                <a:ea typeface="Proxima Nova"/>
                <a:cs typeface="Proxima Nova"/>
                <a:sym typeface="Proxima Nova"/>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Competitive Research Slide">
  <p:cSld name="CUSTOM_7">
    <p:spTree>
      <p:nvGrpSpPr>
        <p:cNvPr id="215" name="Shape 215"/>
        <p:cNvGrpSpPr/>
        <p:nvPr/>
      </p:nvGrpSpPr>
      <p:grpSpPr>
        <a:xfrm>
          <a:off x="0" y="0"/>
          <a:ext cx="0" cy="0"/>
          <a:chOff x="0" y="0"/>
          <a:chExt cx="0" cy="0"/>
        </a:xfrm>
      </p:grpSpPr>
      <p:sp>
        <p:nvSpPr>
          <p:cNvPr id="216" name="Google Shape;216;p85"/>
          <p:cNvSpPr txBox="1"/>
          <p:nvPr>
            <p:ph type="title"/>
          </p:nvPr>
        </p:nvSpPr>
        <p:spPr>
          <a:xfrm>
            <a:off x="419100" y="982375"/>
            <a:ext cx="4195200" cy="1374000"/>
          </a:xfrm>
          <a:prstGeom prst="rect">
            <a:avLst/>
          </a:prstGeom>
          <a:noFill/>
          <a:ln>
            <a:noFill/>
          </a:ln>
        </p:spPr>
        <p:txBody>
          <a:bodyPr anchorCtr="0" anchor="ctr" bIns="0" lIns="0" spcFirstLastPara="1" rIns="137150" wrap="square" tIns="0">
            <a:noAutofit/>
          </a:bodyPr>
          <a:lstStyle>
            <a:lvl1pPr lvl="0" algn="l">
              <a:lnSpc>
                <a:spcPct val="90000"/>
              </a:lnSpc>
              <a:spcBef>
                <a:spcPts val="0"/>
              </a:spcBef>
              <a:spcAft>
                <a:spcPts val="0"/>
              </a:spcAft>
              <a:buSzPts val="800"/>
              <a:buNone/>
              <a:defRPr b="0" sz="24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9pPr>
          </a:lstStyle>
          <a:p/>
        </p:txBody>
      </p:sp>
      <p:sp>
        <p:nvSpPr>
          <p:cNvPr id="217" name="Google Shape;217;p85"/>
          <p:cNvSpPr txBox="1"/>
          <p:nvPr>
            <p:ph idx="2" type="title"/>
          </p:nvPr>
        </p:nvSpPr>
        <p:spPr>
          <a:xfrm>
            <a:off x="419100" y="2650925"/>
            <a:ext cx="4195200" cy="1374000"/>
          </a:xfrm>
          <a:prstGeom prst="rect">
            <a:avLst/>
          </a:prstGeom>
          <a:noFill/>
          <a:ln>
            <a:noFill/>
          </a:ln>
        </p:spPr>
        <p:txBody>
          <a:bodyPr anchorCtr="0" anchor="ctr" bIns="0" lIns="0" spcFirstLastPara="1" rIns="137150" wrap="square" tIns="0">
            <a:noAutofit/>
          </a:bodyPr>
          <a:lstStyle>
            <a:lvl1pPr lvl="0" algn="l">
              <a:lnSpc>
                <a:spcPct val="100000"/>
              </a:lnSpc>
              <a:spcBef>
                <a:spcPts val="0"/>
              </a:spcBef>
              <a:spcAft>
                <a:spcPts val="0"/>
              </a:spcAft>
              <a:buSzPts val="800"/>
              <a:buNone/>
              <a:defRPr b="0" sz="1200">
                <a:solidFill>
                  <a:schemeClr val="dk1"/>
                </a:solidFill>
                <a:latin typeface="Proxima Nova"/>
                <a:ea typeface="Proxima Nova"/>
                <a:cs typeface="Proxima Nova"/>
                <a:sym typeface="Proxima Nova"/>
              </a:defRPr>
            </a:lvl1pPr>
            <a:lvl2pPr lvl="1" algn="l">
              <a:lnSpc>
                <a:spcPct val="90000"/>
              </a:lnSpc>
              <a:spcBef>
                <a:spcPts val="0"/>
              </a:spcBef>
              <a:spcAft>
                <a:spcPts val="0"/>
              </a:spcAft>
              <a:buSzPts val="800"/>
              <a:buNone/>
              <a:defRPr b="0" sz="1200">
                <a:solidFill>
                  <a:schemeClr val="dk1"/>
                </a:solidFill>
                <a:latin typeface="Proxima Nova"/>
                <a:ea typeface="Proxima Nova"/>
                <a:cs typeface="Proxima Nova"/>
                <a:sym typeface="Proxima Nova"/>
              </a:defRPr>
            </a:lvl2pPr>
            <a:lvl3pPr lvl="2" algn="l">
              <a:lnSpc>
                <a:spcPct val="90000"/>
              </a:lnSpc>
              <a:spcBef>
                <a:spcPts val="0"/>
              </a:spcBef>
              <a:spcAft>
                <a:spcPts val="0"/>
              </a:spcAft>
              <a:buSzPts val="800"/>
              <a:buNone/>
              <a:defRPr b="0" sz="1200">
                <a:solidFill>
                  <a:schemeClr val="dk1"/>
                </a:solidFill>
                <a:latin typeface="Proxima Nova"/>
                <a:ea typeface="Proxima Nova"/>
                <a:cs typeface="Proxima Nova"/>
                <a:sym typeface="Proxima Nova"/>
              </a:defRPr>
            </a:lvl3pPr>
            <a:lvl4pPr lvl="3" algn="l">
              <a:lnSpc>
                <a:spcPct val="90000"/>
              </a:lnSpc>
              <a:spcBef>
                <a:spcPts val="0"/>
              </a:spcBef>
              <a:spcAft>
                <a:spcPts val="0"/>
              </a:spcAft>
              <a:buSzPts val="800"/>
              <a:buNone/>
              <a:defRPr b="0" sz="1200">
                <a:solidFill>
                  <a:schemeClr val="dk1"/>
                </a:solidFill>
                <a:latin typeface="Proxima Nova"/>
                <a:ea typeface="Proxima Nova"/>
                <a:cs typeface="Proxima Nova"/>
                <a:sym typeface="Proxima Nova"/>
              </a:defRPr>
            </a:lvl4pPr>
            <a:lvl5pPr lvl="4" algn="l">
              <a:lnSpc>
                <a:spcPct val="90000"/>
              </a:lnSpc>
              <a:spcBef>
                <a:spcPts val="0"/>
              </a:spcBef>
              <a:spcAft>
                <a:spcPts val="0"/>
              </a:spcAft>
              <a:buSzPts val="800"/>
              <a:buNone/>
              <a:defRPr b="0" sz="1200">
                <a:solidFill>
                  <a:schemeClr val="dk1"/>
                </a:solidFill>
                <a:latin typeface="Proxima Nova"/>
                <a:ea typeface="Proxima Nova"/>
                <a:cs typeface="Proxima Nova"/>
                <a:sym typeface="Proxima Nova"/>
              </a:defRPr>
            </a:lvl5pPr>
            <a:lvl6pPr lvl="5" algn="l">
              <a:lnSpc>
                <a:spcPct val="90000"/>
              </a:lnSpc>
              <a:spcBef>
                <a:spcPts val="0"/>
              </a:spcBef>
              <a:spcAft>
                <a:spcPts val="0"/>
              </a:spcAft>
              <a:buSzPts val="800"/>
              <a:buNone/>
              <a:defRPr b="0" sz="1200">
                <a:solidFill>
                  <a:schemeClr val="dk1"/>
                </a:solidFill>
                <a:latin typeface="Proxima Nova"/>
                <a:ea typeface="Proxima Nova"/>
                <a:cs typeface="Proxima Nova"/>
                <a:sym typeface="Proxima Nova"/>
              </a:defRPr>
            </a:lvl6pPr>
            <a:lvl7pPr lvl="6" algn="l">
              <a:lnSpc>
                <a:spcPct val="90000"/>
              </a:lnSpc>
              <a:spcBef>
                <a:spcPts val="0"/>
              </a:spcBef>
              <a:spcAft>
                <a:spcPts val="0"/>
              </a:spcAft>
              <a:buSzPts val="800"/>
              <a:buNone/>
              <a:defRPr b="0" sz="1200">
                <a:solidFill>
                  <a:schemeClr val="dk1"/>
                </a:solidFill>
                <a:latin typeface="Proxima Nova"/>
                <a:ea typeface="Proxima Nova"/>
                <a:cs typeface="Proxima Nova"/>
                <a:sym typeface="Proxima Nova"/>
              </a:defRPr>
            </a:lvl7pPr>
            <a:lvl8pPr lvl="7" algn="l">
              <a:lnSpc>
                <a:spcPct val="90000"/>
              </a:lnSpc>
              <a:spcBef>
                <a:spcPts val="0"/>
              </a:spcBef>
              <a:spcAft>
                <a:spcPts val="0"/>
              </a:spcAft>
              <a:buSzPts val="800"/>
              <a:buNone/>
              <a:defRPr b="0" sz="1200">
                <a:solidFill>
                  <a:schemeClr val="dk1"/>
                </a:solidFill>
                <a:latin typeface="Proxima Nova"/>
                <a:ea typeface="Proxima Nova"/>
                <a:cs typeface="Proxima Nova"/>
                <a:sym typeface="Proxima Nova"/>
              </a:defRPr>
            </a:lvl8pPr>
            <a:lvl9pPr lvl="8" algn="l">
              <a:lnSpc>
                <a:spcPct val="90000"/>
              </a:lnSpc>
              <a:spcBef>
                <a:spcPts val="0"/>
              </a:spcBef>
              <a:spcAft>
                <a:spcPts val="0"/>
              </a:spcAft>
              <a:buSzPts val="800"/>
              <a:buNone/>
              <a:defRPr b="0" sz="1200">
                <a:solidFill>
                  <a:schemeClr val="dk1"/>
                </a:solidFill>
                <a:latin typeface="Proxima Nova"/>
                <a:ea typeface="Proxima Nova"/>
                <a:cs typeface="Proxima Nova"/>
                <a:sym typeface="Proxima Nova"/>
              </a:defRPr>
            </a:lvl9pPr>
          </a:lstStyle>
          <a:p/>
        </p:txBody>
      </p:sp>
      <p:sp>
        <p:nvSpPr>
          <p:cNvPr id="218" name="Google Shape;218;p85"/>
          <p:cNvSpPr txBox="1"/>
          <p:nvPr>
            <p:ph idx="3" type="title"/>
          </p:nvPr>
        </p:nvSpPr>
        <p:spPr>
          <a:xfrm>
            <a:off x="5502532" y="767600"/>
            <a:ext cx="1598100" cy="932400"/>
          </a:xfrm>
          <a:prstGeom prst="rect">
            <a:avLst/>
          </a:prstGeom>
          <a:noFill/>
          <a:ln>
            <a:noFill/>
          </a:ln>
        </p:spPr>
        <p:txBody>
          <a:bodyPr anchorCtr="0" anchor="ctr" bIns="0" lIns="137150" spcFirstLastPara="1" rIns="137150" wrap="square" tIns="0">
            <a:noAutofit/>
          </a:bodyPr>
          <a:lstStyle>
            <a:lvl1pPr lvl="0"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9pPr>
          </a:lstStyle>
          <a:p/>
        </p:txBody>
      </p:sp>
      <p:sp>
        <p:nvSpPr>
          <p:cNvPr id="219" name="Google Shape;219;p85"/>
          <p:cNvSpPr txBox="1"/>
          <p:nvPr>
            <p:ph idx="4" type="title"/>
          </p:nvPr>
        </p:nvSpPr>
        <p:spPr>
          <a:xfrm>
            <a:off x="5502532" y="1750850"/>
            <a:ext cx="1598100" cy="354900"/>
          </a:xfrm>
          <a:prstGeom prst="rect">
            <a:avLst/>
          </a:prstGeom>
          <a:noFill/>
          <a:ln>
            <a:noFill/>
          </a:ln>
        </p:spPr>
        <p:txBody>
          <a:bodyPr anchorCtr="0" anchor="ctr" bIns="0" lIns="137150" spcFirstLastPara="1" rIns="137150" wrap="square" tIns="0">
            <a:noAutofit/>
          </a:bodyPr>
          <a:lstStyle>
            <a:lvl1pPr lvl="0"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9pPr>
          </a:lstStyle>
          <a:p/>
        </p:txBody>
      </p:sp>
      <p:sp>
        <p:nvSpPr>
          <p:cNvPr id="220" name="Google Shape;220;p85"/>
          <p:cNvSpPr txBox="1"/>
          <p:nvPr>
            <p:ph idx="5" type="title"/>
          </p:nvPr>
        </p:nvSpPr>
        <p:spPr>
          <a:xfrm>
            <a:off x="7130446" y="767600"/>
            <a:ext cx="1598100" cy="932400"/>
          </a:xfrm>
          <a:prstGeom prst="rect">
            <a:avLst/>
          </a:prstGeom>
          <a:noFill/>
          <a:ln>
            <a:noFill/>
          </a:ln>
        </p:spPr>
        <p:txBody>
          <a:bodyPr anchorCtr="0" anchor="ctr" bIns="0" lIns="137150" spcFirstLastPara="1" rIns="137150" wrap="square" tIns="0">
            <a:noAutofit/>
          </a:bodyPr>
          <a:lstStyle>
            <a:lvl1pPr lvl="0"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9pPr>
          </a:lstStyle>
          <a:p/>
        </p:txBody>
      </p:sp>
      <p:sp>
        <p:nvSpPr>
          <p:cNvPr id="221" name="Google Shape;221;p85"/>
          <p:cNvSpPr txBox="1"/>
          <p:nvPr>
            <p:ph idx="6" type="title"/>
          </p:nvPr>
        </p:nvSpPr>
        <p:spPr>
          <a:xfrm>
            <a:off x="7130446" y="1750850"/>
            <a:ext cx="1598100" cy="354900"/>
          </a:xfrm>
          <a:prstGeom prst="rect">
            <a:avLst/>
          </a:prstGeom>
          <a:noFill/>
          <a:ln>
            <a:noFill/>
          </a:ln>
        </p:spPr>
        <p:txBody>
          <a:bodyPr anchorCtr="0" anchor="ctr" bIns="0" lIns="137150" spcFirstLastPara="1" rIns="137150" wrap="square" tIns="0">
            <a:noAutofit/>
          </a:bodyPr>
          <a:lstStyle>
            <a:lvl1pPr lvl="0"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9pPr>
          </a:lstStyle>
          <a:p/>
        </p:txBody>
      </p:sp>
      <p:sp>
        <p:nvSpPr>
          <p:cNvPr id="222" name="Google Shape;222;p85"/>
          <p:cNvSpPr txBox="1"/>
          <p:nvPr>
            <p:ph idx="7" type="title"/>
          </p:nvPr>
        </p:nvSpPr>
        <p:spPr>
          <a:xfrm>
            <a:off x="5502532" y="2650926"/>
            <a:ext cx="1598100" cy="932400"/>
          </a:xfrm>
          <a:prstGeom prst="rect">
            <a:avLst/>
          </a:prstGeom>
          <a:noFill/>
          <a:ln>
            <a:noFill/>
          </a:ln>
        </p:spPr>
        <p:txBody>
          <a:bodyPr anchorCtr="0" anchor="ctr" bIns="0" lIns="137150" spcFirstLastPara="1" rIns="137150" wrap="square" tIns="0">
            <a:noAutofit/>
          </a:bodyPr>
          <a:lstStyle>
            <a:lvl1pPr lvl="0"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9pPr>
          </a:lstStyle>
          <a:p/>
        </p:txBody>
      </p:sp>
      <p:sp>
        <p:nvSpPr>
          <p:cNvPr id="223" name="Google Shape;223;p85"/>
          <p:cNvSpPr txBox="1"/>
          <p:nvPr>
            <p:ph idx="8" type="title"/>
          </p:nvPr>
        </p:nvSpPr>
        <p:spPr>
          <a:xfrm>
            <a:off x="5502532" y="3634176"/>
            <a:ext cx="1598100" cy="354900"/>
          </a:xfrm>
          <a:prstGeom prst="rect">
            <a:avLst/>
          </a:prstGeom>
          <a:noFill/>
          <a:ln>
            <a:noFill/>
          </a:ln>
        </p:spPr>
        <p:txBody>
          <a:bodyPr anchorCtr="0" anchor="ctr" bIns="0" lIns="137150" spcFirstLastPara="1" rIns="137150" wrap="square" tIns="0">
            <a:noAutofit/>
          </a:bodyPr>
          <a:lstStyle>
            <a:lvl1pPr lvl="0"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9pPr>
          </a:lstStyle>
          <a:p/>
        </p:txBody>
      </p:sp>
      <p:sp>
        <p:nvSpPr>
          <p:cNvPr id="224" name="Google Shape;224;p85"/>
          <p:cNvSpPr txBox="1"/>
          <p:nvPr>
            <p:ph idx="9" type="title"/>
          </p:nvPr>
        </p:nvSpPr>
        <p:spPr>
          <a:xfrm>
            <a:off x="7130446" y="2650926"/>
            <a:ext cx="1598100" cy="932400"/>
          </a:xfrm>
          <a:prstGeom prst="rect">
            <a:avLst/>
          </a:prstGeom>
          <a:noFill/>
          <a:ln>
            <a:noFill/>
          </a:ln>
        </p:spPr>
        <p:txBody>
          <a:bodyPr anchorCtr="0" anchor="ctr" bIns="0" lIns="137150" spcFirstLastPara="1" rIns="137150" wrap="square" tIns="0">
            <a:noAutofit/>
          </a:bodyPr>
          <a:lstStyle>
            <a:lvl1pPr lvl="0"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9pPr>
          </a:lstStyle>
          <a:p/>
        </p:txBody>
      </p:sp>
      <p:sp>
        <p:nvSpPr>
          <p:cNvPr id="225" name="Google Shape;225;p85"/>
          <p:cNvSpPr txBox="1"/>
          <p:nvPr>
            <p:ph idx="13" type="title"/>
          </p:nvPr>
        </p:nvSpPr>
        <p:spPr>
          <a:xfrm>
            <a:off x="7130446" y="3634176"/>
            <a:ext cx="1598100" cy="354900"/>
          </a:xfrm>
          <a:prstGeom prst="rect">
            <a:avLst/>
          </a:prstGeom>
          <a:noFill/>
          <a:ln>
            <a:noFill/>
          </a:ln>
        </p:spPr>
        <p:txBody>
          <a:bodyPr anchorCtr="0" anchor="ctr" bIns="0" lIns="137150" spcFirstLastPara="1" rIns="137150" wrap="square" tIns="0">
            <a:noAutofit/>
          </a:bodyPr>
          <a:lstStyle>
            <a:lvl1pPr lvl="0"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9pPr>
          </a:lstStyle>
          <a:p/>
        </p:txBody>
      </p:sp>
      <p:sp>
        <p:nvSpPr>
          <p:cNvPr id="226" name="Google Shape;226;p85"/>
          <p:cNvSpPr txBox="1"/>
          <p:nvPr>
            <p:ph idx="14"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lvl1pPr lvl="0" algn="l">
              <a:lnSpc>
                <a:spcPct val="100000"/>
              </a:lnSpc>
              <a:spcBef>
                <a:spcPts val="0"/>
              </a:spcBef>
              <a:spcAft>
                <a:spcPts val="0"/>
              </a:spcAft>
              <a:buSzPts val="800"/>
              <a:buNone/>
              <a:defRPr sz="1500">
                <a:solidFill>
                  <a:schemeClr val="dk1"/>
                </a:solidFill>
                <a:latin typeface="Proxima Nova Extrabold"/>
                <a:ea typeface="Proxima Nova Extrabold"/>
                <a:cs typeface="Proxima Nova Extrabold"/>
                <a:sym typeface="Proxima Nova Extrabold"/>
              </a:defRPr>
            </a:lvl1pPr>
            <a:lvl2pPr lvl="1"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9pPr>
          </a:lstStyle>
          <a:p/>
        </p:txBody>
      </p:sp>
      <p:sp>
        <p:nvSpPr>
          <p:cNvPr id="227" name="Google Shape;227;p85"/>
          <p:cNvSpPr txBox="1"/>
          <p:nvPr>
            <p:ph idx="1"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1">
  <p:cSld name="CUSTOM_1">
    <p:bg>
      <p:bgPr>
        <a:noFill/>
      </p:bgPr>
    </p:bg>
    <p:spTree>
      <p:nvGrpSpPr>
        <p:cNvPr id="31" name="Shape 31"/>
        <p:cNvGrpSpPr/>
        <p:nvPr/>
      </p:nvGrpSpPr>
      <p:grpSpPr>
        <a:xfrm>
          <a:off x="0" y="0"/>
          <a:ext cx="0" cy="0"/>
          <a:chOff x="0" y="0"/>
          <a:chExt cx="0" cy="0"/>
        </a:xfrm>
      </p:grpSpPr>
      <p:sp>
        <p:nvSpPr>
          <p:cNvPr id="32" name="Google Shape;32;p75"/>
          <p:cNvSpPr/>
          <p:nvPr/>
        </p:nvSpPr>
        <p:spPr>
          <a:xfrm>
            <a:off x="0" y="0"/>
            <a:ext cx="9144000" cy="5143500"/>
          </a:xfrm>
          <a:prstGeom prst="rect">
            <a:avLst/>
          </a:prstGeom>
          <a:gradFill>
            <a:gsLst>
              <a:gs pos="0">
                <a:schemeClr val="accent3"/>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75"/>
          <p:cNvPicPr preferRelativeResize="0"/>
          <p:nvPr/>
        </p:nvPicPr>
        <p:blipFill rotWithShape="1">
          <a:blip r:embed="rId2">
            <a:alphaModFix amt="20000"/>
          </a:blip>
          <a:srcRect b="607" l="28008" r="25378" t="36101"/>
          <a:stretch/>
        </p:blipFill>
        <p:spPr>
          <a:xfrm>
            <a:off x="309650" y="974725"/>
            <a:ext cx="4262352" cy="3255274"/>
          </a:xfrm>
          <a:prstGeom prst="rect">
            <a:avLst/>
          </a:prstGeom>
          <a:noFill/>
          <a:ln>
            <a:noFill/>
          </a:ln>
        </p:spPr>
      </p:pic>
      <p:pic>
        <p:nvPicPr>
          <p:cNvPr id="34" name="Google Shape;34;p75"/>
          <p:cNvPicPr preferRelativeResize="0"/>
          <p:nvPr/>
        </p:nvPicPr>
        <p:blipFill rotWithShape="1">
          <a:blip r:embed="rId3">
            <a:alphaModFix/>
          </a:blip>
          <a:srcRect b="0" l="0" r="0" t="0"/>
          <a:stretch/>
        </p:blipFill>
        <p:spPr>
          <a:xfrm>
            <a:off x="364114" y="229573"/>
            <a:ext cx="1141451" cy="238490"/>
          </a:xfrm>
          <a:prstGeom prst="rect">
            <a:avLst/>
          </a:prstGeom>
          <a:noFill/>
          <a:ln>
            <a:noFill/>
          </a:ln>
        </p:spPr>
      </p:pic>
      <p:pic>
        <p:nvPicPr>
          <p:cNvPr id="35" name="Google Shape;35;p75"/>
          <p:cNvPicPr preferRelativeResize="0"/>
          <p:nvPr/>
        </p:nvPicPr>
        <p:blipFill rotWithShape="1">
          <a:blip r:embed="rId4">
            <a:alphaModFix amt="20000"/>
          </a:blip>
          <a:srcRect b="17759" l="0" r="96619" t="18949"/>
          <a:stretch/>
        </p:blipFill>
        <p:spPr>
          <a:xfrm>
            <a:off x="0" y="974725"/>
            <a:ext cx="309149" cy="3255274"/>
          </a:xfrm>
          <a:prstGeom prst="rect">
            <a:avLst/>
          </a:prstGeom>
          <a:noFill/>
          <a:ln>
            <a:noFill/>
          </a:ln>
        </p:spPr>
      </p:pic>
      <p:pic>
        <p:nvPicPr>
          <p:cNvPr id="36" name="Google Shape;36;p75"/>
          <p:cNvPicPr preferRelativeResize="0"/>
          <p:nvPr/>
        </p:nvPicPr>
        <p:blipFill rotWithShape="1">
          <a:blip r:embed="rId5">
            <a:alphaModFix amt="20000"/>
          </a:blip>
          <a:srcRect b="17759" l="49995" r="0" t="18949"/>
          <a:stretch/>
        </p:blipFill>
        <p:spPr>
          <a:xfrm>
            <a:off x="4572101" y="982375"/>
            <a:ext cx="4572374" cy="3255250"/>
          </a:xfrm>
          <a:prstGeom prst="rect">
            <a:avLst/>
          </a:prstGeom>
          <a:noFill/>
          <a:ln>
            <a:noFill/>
          </a:ln>
        </p:spPr>
      </p:pic>
      <p:sp>
        <p:nvSpPr>
          <p:cNvPr id="37" name="Google Shape;37;p75"/>
          <p:cNvSpPr/>
          <p:nvPr/>
        </p:nvSpPr>
        <p:spPr>
          <a:xfrm>
            <a:off x="315275" y="4237675"/>
            <a:ext cx="4250700" cy="89400"/>
          </a:xfrm>
          <a:prstGeom prst="rect">
            <a:avLst/>
          </a:prstGeom>
          <a:gradFill>
            <a:gsLst>
              <a:gs pos="0">
                <a:schemeClr val="accent3"/>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75"/>
          <p:cNvSpPr txBox="1"/>
          <p:nvPr>
            <p:ph type="title"/>
          </p:nvPr>
        </p:nvSpPr>
        <p:spPr>
          <a:xfrm>
            <a:off x="309150" y="982375"/>
            <a:ext cx="4250700" cy="3255300"/>
          </a:xfrm>
          <a:prstGeom prst="rect">
            <a:avLst/>
          </a:prstGeom>
          <a:noFill/>
          <a:ln>
            <a:noFill/>
          </a:ln>
        </p:spPr>
        <p:txBody>
          <a:bodyPr anchorCtr="0" anchor="ctr" bIns="91425" lIns="137150" spcFirstLastPara="1" rIns="137150" wrap="square" tIns="91425">
            <a:noAutofit/>
          </a:bodyPr>
          <a:lstStyle>
            <a:lvl1pPr lvl="0" algn="l">
              <a:lnSpc>
                <a:spcPct val="90000"/>
              </a:lnSpc>
              <a:spcBef>
                <a:spcPts val="0"/>
              </a:spcBef>
              <a:spcAft>
                <a:spcPts val="0"/>
              </a:spcAft>
              <a:buSzPts val="800"/>
              <a:buNone/>
              <a:defRPr b="0" sz="4400">
                <a:solidFill>
                  <a:srgbClr val="FFFFFF"/>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9pPr>
          </a:lstStyle>
          <a:p/>
        </p:txBody>
      </p:sp>
      <p:sp>
        <p:nvSpPr>
          <p:cNvPr id="39" name="Google Shape;39;p75"/>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Proxima Nova Extrabold"/>
                <a:ea typeface="Proxima Nova Extrabold"/>
                <a:cs typeface="Proxima Nova Extrabold"/>
                <a:sym typeface="Proxima Nova Extrabold"/>
              </a:rPr>
              <a:t>© COGNIZANT SOFTVISION 2022</a:t>
            </a:r>
            <a:endParaRPr b="0" i="0" sz="600" u="none" cap="none" strike="noStrike">
              <a:solidFill>
                <a:srgbClr val="FFFFFF"/>
              </a:solidFill>
              <a:latin typeface="Proxima Nova Extrabold"/>
              <a:ea typeface="Proxima Nova Extrabold"/>
              <a:cs typeface="Proxima Nova Extrabold"/>
              <a:sym typeface="Proxima Nova Extrabo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Competitive Research Slide 2">
  <p:cSld name="CUSTOM_7_1">
    <p:spTree>
      <p:nvGrpSpPr>
        <p:cNvPr id="228" name="Shape 228"/>
        <p:cNvGrpSpPr/>
        <p:nvPr/>
      </p:nvGrpSpPr>
      <p:grpSpPr>
        <a:xfrm>
          <a:off x="0" y="0"/>
          <a:ext cx="0" cy="0"/>
          <a:chOff x="0" y="0"/>
          <a:chExt cx="0" cy="0"/>
        </a:xfrm>
      </p:grpSpPr>
      <p:sp>
        <p:nvSpPr>
          <p:cNvPr id="229" name="Google Shape;229;p86"/>
          <p:cNvSpPr/>
          <p:nvPr/>
        </p:nvSpPr>
        <p:spPr>
          <a:xfrm>
            <a:off x="419597" y="923725"/>
            <a:ext cx="7693650" cy="3418200"/>
          </a:xfrm>
          <a:custGeom>
            <a:rect b="b" l="l" r="r" t="t"/>
            <a:pathLst>
              <a:path extrusionOk="0" h="136728" w="307746">
                <a:moveTo>
                  <a:pt x="0" y="136584"/>
                </a:moveTo>
                <a:cubicBezTo>
                  <a:pt x="23701" y="133991"/>
                  <a:pt x="90912" y="143788"/>
                  <a:pt x="142203" y="121024"/>
                </a:cubicBezTo>
                <a:cubicBezTo>
                  <a:pt x="193494" y="98260"/>
                  <a:pt x="280156" y="20171"/>
                  <a:pt x="307746" y="0"/>
                </a:cubicBezTo>
              </a:path>
            </a:pathLst>
          </a:custGeom>
          <a:noFill/>
          <a:ln cap="flat" cmpd="sng" w="9525">
            <a:solidFill>
              <a:srgbClr val="CCCCCC"/>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86"/>
          <p:cNvSpPr txBox="1"/>
          <p:nvPr>
            <p:ph type="title"/>
          </p:nvPr>
        </p:nvSpPr>
        <p:spPr>
          <a:xfrm>
            <a:off x="419600" y="1568727"/>
            <a:ext cx="1619100" cy="932400"/>
          </a:xfrm>
          <a:prstGeom prst="rect">
            <a:avLst/>
          </a:prstGeom>
          <a:noFill/>
          <a:ln>
            <a:noFill/>
          </a:ln>
        </p:spPr>
        <p:txBody>
          <a:bodyPr anchorCtr="0" anchor="ctr" bIns="0" lIns="0" spcFirstLastPara="1" rIns="137150" wrap="square" tIns="0">
            <a:noAutofit/>
          </a:bodyPr>
          <a:lstStyle>
            <a:lvl1pPr lvl="0"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9pPr>
          </a:lstStyle>
          <a:p/>
        </p:txBody>
      </p:sp>
      <p:sp>
        <p:nvSpPr>
          <p:cNvPr id="231" name="Google Shape;231;p86"/>
          <p:cNvSpPr txBox="1"/>
          <p:nvPr>
            <p:ph idx="2" type="title"/>
          </p:nvPr>
        </p:nvSpPr>
        <p:spPr>
          <a:xfrm>
            <a:off x="419600" y="2692399"/>
            <a:ext cx="1619100" cy="354900"/>
          </a:xfrm>
          <a:prstGeom prst="rect">
            <a:avLst/>
          </a:prstGeom>
          <a:noFill/>
          <a:ln>
            <a:noFill/>
          </a:ln>
        </p:spPr>
        <p:txBody>
          <a:bodyPr anchorCtr="0" anchor="ctr" bIns="0" lIns="0" spcFirstLastPara="1" rIns="137150" wrap="square" tIns="0">
            <a:noAutofit/>
          </a:bodyPr>
          <a:lstStyle>
            <a:lvl1pPr lvl="0"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9pPr>
          </a:lstStyle>
          <a:p/>
        </p:txBody>
      </p:sp>
      <p:sp>
        <p:nvSpPr>
          <p:cNvPr id="232" name="Google Shape;232;p86"/>
          <p:cNvSpPr txBox="1"/>
          <p:nvPr>
            <p:ph idx="3" type="title"/>
          </p:nvPr>
        </p:nvSpPr>
        <p:spPr>
          <a:xfrm>
            <a:off x="2069056" y="1568727"/>
            <a:ext cx="1619100" cy="932400"/>
          </a:xfrm>
          <a:prstGeom prst="rect">
            <a:avLst/>
          </a:prstGeom>
          <a:noFill/>
          <a:ln>
            <a:noFill/>
          </a:ln>
        </p:spPr>
        <p:txBody>
          <a:bodyPr anchorCtr="0" anchor="ctr" bIns="0" lIns="0" spcFirstLastPara="1" rIns="137150" wrap="square" tIns="0">
            <a:noAutofit/>
          </a:bodyPr>
          <a:lstStyle>
            <a:lvl1pPr lvl="0"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9pPr>
          </a:lstStyle>
          <a:p/>
        </p:txBody>
      </p:sp>
      <p:sp>
        <p:nvSpPr>
          <p:cNvPr id="233" name="Google Shape;233;p86"/>
          <p:cNvSpPr txBox="1"/>
          <p:nvPr>
            <p:ph idx="4" type="title"/>
          </p:nvPr>
        </p:nvSpPr>
        <p:spPr>
          <a:xfrm>
            <a:off x="2069056" y="2692399"/>
            <a:ext cx="1619100" cy="354900"/>
          </a:xfrm>
          <a:prstGeom prst="rect">
            <a:avLst/>
          </a:prstGeom>
          <a:noFill/>
          <a:ln>
            <a:noFill/>
          </a:ln>
        </p:spPr>
        <p:txBody>
          <a:bodyPr anchorCtr="0" anchor="ctr" bIns="0" lIns="0" spcFirstLastPara="1" rIns="137150" wrap="square" tIns="0">
            <a:noAutofit/>
          </a:bodyPr>
          <a:lstStyle>
            <a:lvl1pPr lvl="0"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9pPr>
          </a:lstStyle>
          <a:p/>
        </p:txBody>
      </p:sp>
      <p:sp>
        <p:nvSpPr>
          <p:cNvPr id="234" name="Google Shape;234;p86"/>
          <p:cNvSpPr txBox="1"/>
          <p:nvPr>
            <p:ph idx="5" type="title"/>
          </p:nvPr>
        </p:nvSpPr>
        <p:spPr>
          <a:xfrm>
            <a:off x="4572000" y="1884750"/>
            <a:ext cx="4174800" cy="1374000"/>
          </a:xfrm>
          <a:prstGeom prst="rect">
            <a:avLst/>
          </a:prstGeom>
          <a:noFill/>
          <a:ln>
            <a:noFill/>
          </a:ln>
        </p:spPr>
        <p:txBody>
          <a:bodyPr anchorCtr="0" anchor="ctr" bIns="0" lIns="137150" spcFirstLastPara="1" rIns="137150" wrap="square" tIns="0">
            <a:noAutofit/>
          </a:bodyPr>
          <a:lstStyle>
            <a:lvl1pPr lvl="0" algn="l">
              <a:lnSpc>
                <a:spcPct val="100000"/>
              </a:lnSpc>
              <a:spcBef>
                <a:spcPts val="0"/>
              </a:spcBef>
              <a:spcAft>
                <a:spcPts val="0"/>
              </a:spcAft>
              <a:buSzPts val="800"/>
              <a:buNone/>
              <a:defRPr b="0" sz="1800">
                <a:solidFill>
                  <a:schemeClr val="dk1"/>
                </a:solidFill>
                <a:latin typeface="Proxima Nova"/>
                <a:ea typeface="Proxima Nova"/>
                <a:cs typeface="Proxima Nova"/>
                <a:sym typeface="Proxima Nova"/>
              </a:defRPr>
            </a:lvl1pPr>
            <a:lvl2pPr lvl="1" algn="l">
              <a:lnSpc>
                <a:spcPct val="90000"/>
              </a:lnSpc>
              <a:spcBef>
                <a:spcPts val="0"/>
              </a:spcBef>
              <a:spcAft>
                <a:spcPts val="0"/>
              </a:spcAft>
              <a:buSzPts val="800"/>
              <a:buNone/>
              <a:defRPr b="0" sz="1800">
                <a:solidFill>
                  <a:schemeClr val="dk1"/>
                </a:solidFill>
                <a:latin typeface="Proxima Nova"/>
                <a:ea typeface="Proxima Nova"/>
                <a:cs typeface="Proxima Nova"/>
                <a:sym typeface="Proxima Nova"/>
              </a:defRPr>
            </a:lvl2pPr>
            <a:lvl3pPr lvl="2" algn="l">
              <a:lnSpc>
                <a:spcPct val="90000"/>
              </a:lnSpc>
              <a:spcBef>
                <a:spcPts val="0"/>
              </a:spcBef>
              <a:spcAft>
                <a:spcPts val="0"/>
              </a:spcAft>
              <a:buSzPts val="800"/>
              <a:buNone/>
              <a:defRPr b="0" sz="1800">
                <a:solidFill>
                  <a:schemeClr val="dk1"/>
                </a:solidFill>
                <a:latin typeface="Proxima Nova"/>
                <a:ea typeface="Proxima Nova"/>
                <a:cs typeface="Proxima Nova"/>
                <a:sym typeface="Proxima Nova"/>
              </a:defRPr>
            </a:lvl3pPr>
            <a:lvl4pPr lvl="3" algn="l">
              <a:lnSpc>
                <a:spcPct val="90000"/>
              </a:lnSpc>
              <a:spcBef>
                <a:spcPts val="0"/>
              </a:spcBef>
              <a:spcAft>
                <a:spcPts val="0"/>
              </a:spcAft>
              <a:buSzPts val="800"/>
              <a:buNone/>
              <a:defRPr b="0" sz="1800">
                <a:solidFill>
                  <a:schemeClr val="dk1"/>
                </a:solidFill>
                <a:latin typeface="Proxima Nova"/>
                <a:ea typeface="Proxima Nova"/>
                <a:cs typeface="Proxima Nova"/>
                <a:sym typeface="Proxima Nova"/>
              </a:defRPr>
            </a:lvl4pPr>
            <a:lvl5pPr lvl="4" algn="l">
              <a:lnSpc>
                <a:spcPct val="90000"/>
              </a:lnSpc>
              <a:spcBef>
                <a:spcPts val="0"/>
              </a:spcBef>
              <a:spcAft>
                <a:spcPts val="0"/>
              </a:spcAft>
              <a:buSzPts val="800"/>
              <a:buNone/>
              <a:defRPr b="0" sz="1800">
                <a:solidFill>
                  <a:schemeClr val="dk1"/>
                </a:solidFill>
                <a:latin typeface="Proxima Nova"/>
                <a:ea typeface="Proxima Nova"/>
                <a:cs typeface="Proxima Nova"/>
                <a:sym typeface="Proxima Nova"/>
              </a:defRPr>
            </a:lvl5pPr>
            <a:lvl6pPr lvl="5" algn="l">
              <a:lnSpc>
                <a:spcPct val="90000"/>
              </a:lnSpc>
              <a:spcBef>
                <a:spcPts val="0"/>
              </a:spcBef>
              <a:spcAft>
                <a:spcPts val="0"/>
              </a:spcAft>
              <a:buSzPts val="800"/>
              <a:buNone/>
              <a:defRPr b="0" sz="1800">
                <a:solidFill>
                  <a:schemeClr val="dk1"/>
                </a:solidFill>
                <a:latin typeface="Proxima Nova"/>
                <a:ea typeface="Proxima Nova"/>
                <a:cs typeface="Proxima Nova"/>
                <a:sym typeface="Proxima Nova"/>
              </a:defRPr>
            </a:lvl6pPr>
            <a:lvl7pPr lvl="6" algn="l">
              <a:lnSpc>
                <a:spcPct val="90000"/>
              </a:lnSpc>
              <a:spcBef>
                <a:spcPts val="0"/>
              </a:spcBef>
              <a:spcAft>
                <a:spcPts val="0"/>
              </a:spcAft>
              <a:buSzPts val="800"/>
              <a:buNone/>
              <a:defRPr b="0" sz="1800">
                <a:solidFill>
                  <a:schemeClr val="dk1"/>
                </a:solidFill>
                <a:latin typeface="Proxima Nova"/>
                <a:ea typeface="Proxima Nova"/>
                <a:cs typeface="Proxima Nova"/>
                <a:sym typeface="Proxima Nova"/>
              </a:defRPr>
            </a:lvl7pPr>
            <a:lvl8pPr lvl="7" algn="l">
              <a:lnSpc>
                <a:spcPct val="90000"/>
              </a:lnSpc>
              <a:spcBef>
                <a:spcPts val="0"/>
              </a:spcBef>
              <a:spcAft>
                <a:spcPts val="0"/>
              </a:spcAft>
              <a:buSzPts val="800"/>
              <a:buNone/>
              <a:defRPr b="0" sz="1800">
                <a:solidFill>
                  <a:schemeClr val="dk1"/>
                </a:solidFill>
                <a:latin typeface="Proxima Nova"/>
                <a:ea typeface="Proxima Nova"/>
                <a:cs typeface="Proxima Nova"/>
                <a:sym typeface="Proxima Nova"/>
              </a:defRPr>
            </a:lvl8pPr>
            <a:lvl9pPr lvl="8" algn="l">
              <a:lnSpc>
                <a:spcPct val="90000"/>
              </a:lnSpc>
              <a:spcBef>
                <a:spcPts val="0"/>
              </a:spcBef>
              <a:spcAft>
                <a:spcPts val="0"/>
              </a:spcAft>
              <a:buSzPts val="800"/>
              <a:buNone/>
              <a:defRPr b="0" sz="1800">
                <a:solidFill>
                  <a:schemeClr val="dk1"/>
                </a:solidFill>
                <a:latin typeface="Proxima Nova"/>
                <a:ea typeface="Proxima Nova"/>
                <a:cs typeface="Proxima Nova"/>
                <a:sym typeface="Proxima Nova"/>
              </a:defRPr>
            </a:lvl9pPr>
          </a:lstStyle>
          <a:p/>
        </p:txBody>
      </p:sp>
      <p:sp>
        <p:nvSpPr>
          <p:cNvPr id="235" name="Google Shape;235;p86"/>
          <p:cNvSpPr txBox="1"/>
          <p:nvPr>
            <p:ph idx="6" type="title"/>
          </p:nvPr>
        </p:nvSpPr>
        <p:spPr>
          <a:xfrm>
            <a:off x="419600" y="2981224"/>
            <a:ext cx="1619100" cy="932400"/>
          </a:xfrm>
          <a:prstGeom prst="rect">
            <a:avLst/>
          </a:prstGeom>
          <a:noFill/>
          <a:ln>
            <a:noFill/>
          </a:ln>
        </p:spPr>
        <p:txBody>
          <a:bodyPr anchorCtr="0" anchor="ctr" bIns="0" lIns="0" spcFirstLastPara="1" rIns="137150" wrap="square" tIns="0">
            <a:noAutofit/>
          </a:bodyPr>
          <a:lstStyle>
            <a:lvl1pPr lvl="0"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9pPr>
          </a:lstStyle>
          <a:p/>
        </p:txBody>
      </p:sp>
      <p:sp>
        <p:nvSpPr>
          <p:cNvPr id="236" name="Google Shape;236;p86"/>
          <p:cNvSpPr txBox="1"/>
          <p:nvPr>
            <p:ph idx="7" type="title"/>
          </p:nvPr>
        </p:nvSpPr>
        <p:spPr>
          <a:xfrm>
            <a:off x="419600" y="4104897"/>
            <a:ext cx="1619100" cy="354900"/>
          </a:xfrm>
          <a:prstGeom prst="rect">
            <a:avLst/>
          </a:prstGeom>
          <a:noFill/>
          <a:ln>
            <a:noFill/>
          </a:ln>
        </p:spPr>
        <p:txBody>
          <a:bodyPr anchorCtr="0" anchor="ctr" bIns="0" lIns="0" spcFirstLastPara="1" rIns="137150" wrap="square" tIns="0">
            <a:noAutofit/>
          </a:bodyPr>
          <a:lstStyle>
            <a:lvl1pPr lvl="0"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9pPr>
          </a:lstStyle>
          <a:p/>
        </p:txBody>
      </p:sp>
      <p:sp>
        <p:nvSpPr>
          <p:cNvPr id="237" name="Google Shape;237;p86"/>
          <p:cNvSpPr txBox="1"/>
          <p:nvPr>
            <p:ph idx="8" type="title"/>
          </p:nvPr>
        </p:nvSpPr>
        <p:spPr>
          <a:xfrm>
            <a:off x="2069056" y="2981224"/>
            <a:ext cx="1619100" cy="932400"/>
          </a:xfrm>
          <a:prstGeom prst="rect">
            <a:avLst/>
          </a:prstGeom>
          <a:noFill/>
          <a:ln>
            <a:noFill/>
          </a:ln>
        </p:spPr>
        <p:txBody>
          <a:bodyPr anchorCtr="0" anchor="ctr" bIns="0" lIns="0" spcFirstLastPara="1" rIns="137150" wrap="square" tIns="0">
            <a:noAutofit/>
          </a:bodyPr>
          <a:lstStyle>
            <a:lvl1pPr lvl="0"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9pPr>
          </a:lstStyle>
          <a:p/>
        </p:txBody>
      </p:sp>
      <p:sp>
        <p:nvSpPr>
          <p:cNvPr id="238" name="Google Shape;238;p86"/>
          <p:cNvSpPr txBox="1"/>
          <p:nvPr>
            <p:ph idx="9" type="title"/>
          </p:nvPr>
        </p:nvSpPr>
        <p:spPr>
          <a:xfrm>
            <a:off x="2069056" y="4104897"/>
            <a:ext cx="1619100" cy="354900"/>
          </a:xfrm>
          <a:prstGeom prst="rect">
            <a:avLst/>
          </a:prstGeom>
          <a:noFill/>
          <a:ln>
            <a:noFill/>
          </a:ln>
        </p:spPr>
        <p:txBody>
          <a:bodyPr anchorCtr="0" anchor="ctr" bIns="0" lIns="0" spcFirstLastPara="1" rIns="137150" wrap="square" tIns="0">
            <a:noAutofit/>
          </a:bodyPr>
          <a:lstStyle>
            <a:lvl1pPr lvl="0"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9pPr>
          </a:lstStyle>
          <a:p/>
        </p:txBody>
      </p:sp>
      <p:sp>
        <p:nvSpPr>
          <p:cNvPr id="239" name="Google Shape;239;p86"/>
          <p:cNvSpPr txBox="1"/>
          <p:nvPr>
            <p:ph idx="13" type="title"/>
          </p:nvPr>
        </p:nvSpPr>
        <p:spPr>
          <a:xfrm>
            <a:off x="419600" y="725813"/>
            <a:ext cx="4250700" cy="885600"/>
          </a:xfrm>
          <a:prstGeom prst="rect">
            <a:avLst/>
          </a:prstGeom>
          <a:noFill/>
          <a:ln>
            <a:noFill/>
          </a:ln>
        </p:spPr>
        <p:txBody>
          <a:bodyPr anchorCtr="0" anchor="ctr" bIns="0" lIns="0" spcFirstLastPara="1" rIns="137150" wrap="square" tIns="0">
            <a:noAutofit/>
          </a:bodyPr>
          <a:lstStyle>
            <a:lvl1pPr lvl="0" algn="l">
              <a:lnSpc>
                <a:spcPct val="90000"/>
              </a:lnSpc>
              <a:spcBef>
                <a:spcPts val="0"/>
              </a:spcBef>
              <a:spcAft>
                <a:spcPts val="0"/>
              </a:spcAft>
              <a:buSzPts val="800"/>
              <a:buNone/>
              <a:defRPr b="0" sz="24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24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24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24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24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24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24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24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2400">
                <a:solidFill>
                  <a:schemeClr val="dk1"/>
                </a:solidFill>
                <a:latin typeface="Proxima Nova Extrabold"/>
                <a:ea typeface="Proxima Nova Extrabold"/>
                <a:cs typeface="Proxima Nova Extrabold"/>
                <a:sym typeface="Proxima Nova Extrabold"/>
              </a:defRPr>
            </a:lvl9pPr>
          </a:lstStyle>
          <a:p/>
        </p:txBody>
      </p:sp>
      <p:sp>
        <p:nvSpPr>
          <p:cNvPr id="240" name="Google Shape;240;p86"/>
          <p:cNvSpPr txBox="1"/>
          <p:nvPr>
            <p:ph idx="14"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lvl1pPr lvl="0" algn="l">
              <a:lnSpc>
                <a:spcPct val="100000"/>
              </a:lnSpc>
              <a:spcBef>
                <a:spcPts val="0"/>
              </a:spcBef>
              <a:spcAft>
                <a:spcPts val="0"/>
              </a:spcAft>
              <a:buSzPts val="800"/>
              <a:buNone/>
              <a:defRPr sz="1500">
                <a:solidFill>
                  <a:schemeClr val="dk1"/>
                </a:solidFill>
                <a:latin typeface="Proxima Nova Extrabold"/>
                <a:ea typeface="Proxima Nova Extrabold"/>
                <a:cs typeface="Proxima Nova Extrabold"/>
                <a:sym typeface="Proxima Nova Extrabold"/>
              </a:defRPr>
            </a:lvl1pPr>
            <a:lvl2pPr lvl="1"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9pPr>
          </a:lstStyle>
          <a:p/>
        </p:txBody>
      </p:sp>
      <p:sp>
        <p:nvSpPr>
          <p:cNvPr id="241" name="Google Shape;241;p86"/>
          <p:cNvSpPr txBox="1"/>
          <p:nvPr>
            <p:ph idx="1"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Competitive Research Slide 3">
  <p:cSld name="CUSTOM_8">
    <p:spTree>
      <p:nvGrpSpPr>
        <p:cNvPr id="242" name="Shape 242"/>
        <p:cNvGrpSpPr/>
        <p:nvPr/>
      </p:nvGrpSpPr>
      <p:grpSpPr>
        <a:xfrm>
          <a:off x="0" y="0"/>
          <a:ext cx="0" cy="0"/>
          <a:chOff x="0" y="0"/>
          <a:chExt cx="0" cy="0"/>
        </a:xfrm>
      </p:grpSpPr>
      <p:sp>
        <p:nvSpPr>
          <p:cNvPr id="243" name="Google Shape;243;p87"/>
          <p:cNvSpPr txBox="1"/>
          <p:nvPr>
            <p:ph type="title"/>
          </p:nvPr>
        </p:nvSpPr>
        <p:spPr>
          <a:xfrm>
            <a:off x="5459850" y="767600"/>
            <a:ext cx="1619100" cy="932400"/>
          </a:xfrm>
          <a:prstGeom prst="rect">
            <a:avLst/>
          </a:prstGeom>
          <a:noFill/>
          <a:ln>
            <a:noFill/>
          </a:ln>
        </p:spPr>
        <p:txBody>
          <a:bodyPr anchorCtr="0" anchor="ctr" bIns="0" lIns="137150" spcFirstLastPara="1" rIns="137150" wrap="square" tIns="0">
            <a:noAutofit/>
          </a:bodyPr>
          <a:lstStyle>
            <a:lvl1pPr lvl="0"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9pPr>
          </a:lstStyle>
          <a:p/>
        </p:txBody>
      </p:sp>
      <p:sp>
        <p:nvSpPr>
          <p:cNvPr id="244" name="Google Shape;244;p87"/>
          <p:cNvSpPr txBox="1"/>
          <p:nvPr>
            <p:ph idx="2" type="title"/>
          </p:nvPr>
        </p:nvSpPr>
        <p:spPr>
          <a:xfrm>
            <a:off x="5459850" y="1750850"/>
            <a:ext cx="1619100" cy="354900"/>
          </a:xfrm>
          <a:prstGeom prst="rect">
            <a:avLst/>
          </a:prstGeom>
          <a:noFill/>
          <a:ln>
            <a:noFill/>
          </a:ln>
        </p:spPr>
        <p:txBody>
          <a:bodyPr anchorCtr="0" anchor="ctr" bIns="0" lIns="137150" spcFirstLastPara="1" rIns="137150" wrap="square" tIns="0">
            <a:noAutofit/>
          </a:bodyPr>
          <a:lstStyle>
            <a:lvl1pPr lvl="0"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9pPr>
          </a:lstStyle>
          <a:p/>
        </p:txBody>
      </p:sp>
      <p:sp>
        <p:nvSpPr>
          <p:cNvPr id="245" name="Google Shape;245;p87"/>
          <p:cNvSpPr txBox="1"/>
          <p:nvPr>
            <p:ph idx="3" type="title"/>
          </p:nvPr>
        </p:nvSpPr>
        <p:spPr>
          <a:xfrm>
            <a:off x="7109306" y="767600"/>
            <a:ext cx="1619100" cy="932400"/>
          </a:xfrm>
          <a:prstGeom prst="rect">
            <a:avLst/>
          </a:prstGeom>
          <a:noFill/>
          <a:ln>
            <a:noFill/>
          </a:ln>
        </p:spPr>
        <p:txBody>
          <a:bodyPr anchorCtr="0" anchor="ctr" bIns="0" lIns="137150" spcFirstLastPara="1" rIns="137150" wrap="square" tIns="0">
            <a:noAutofit/>
          </a:bodyPr>
          <a:lstStyle>
            <a:lvl1pPr lvl="0"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9pPr>
          </a:lstStyle>
          <a:p/>
        </p:txBody>
      </p:sp>
      <p:sp>
        <p:nvSpPr>
          <p:cNvPr id="246" name="Google Shape;246;p87"/>
          <p:cNvSpPr txBox="1"/>
          <p:nvPr>
            <p:ph idx="4" type="title"/>
          </p:nvPr>
        </p:nvSpPr>
        <p:spPr>
          <a:xfrm>
            <a:off x="7109306" y="1750850"/>
            <a:ext cx="1619100" cy="354900"/>
          </a:xfrm>
          <a:prstGeom prst="rect">
            <a:avLst/>
          </a:prstGeom>
          <a:noFill/>
          <a:ln>
            <a:noFill/>
          </a:ln>
        </p:spPr>
        <p:txBody>
          <a:bodyPr anchorCtr="0" anchor="ctr" bIns="0" lIns="137150" spcFirstLastPara="1" rIns="137150" wrap="square" tIns="0">
            <a:noAutofit/>
          </a:bodyPr>
          <a:lstStyle>
            <a:lvl1pPr lvl="0"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9pPr>
          </a:lstStyle>
          <a:p/>
        </p:txBody>
      </p:sp>
      <p:sp>
        <p:nvSpPr>
          <p:cNvPr id="247" name="Google Shape;247;p87"/>
          <p:cNvSpPr txBox="1"/>
          <p:nvPr>
            <p:ph idx="5" type="title"/>
          </p:nvPr>
        </p:nvSpPr>
        <p:spPr>
          <a:xfrm>
            <a:off x="5459850" y="2650926"/>
            <a:ext cx="1619100" cy="932400"/>
          </a:xfrm>
          <a:prstGeom prst="rect">
            <a:avLst/>
          </a:prstGeom>
          <a:noFill/>
          <a:ln>
            <a:noFill/>
          </a:ln>
        </p:spPr>
        <p:txBody>
          <a:bodyPr anchorCtr="0" anchor="ctr" bIns="0" lIns="137150" spcFirstLastPara="1" rIns="137150" wrap="square" tIns="0">
            <a:noAutofit/>
          </a:bodyPr>
          <a:lstStyle>
            <a:lvl1pPr lvl="0"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9pPr>
          </a:lstStyle>
          <a:p/>
        </p:txBody>
      </p:sp>
      <p:sp>
        <p:nvSpPr>
          <p:cNvPr id="248" name="Google Shape;248;p87"/>
          <p:cNvSpPr txBox="1"/>
          <p:nvPr>
            <p:ph idx="6" type="title"/>
          </p:nvPr>
        </p:nvSpPr>
        <p:spPr>
          <a:xfrm>
            <a:off x="5459850" y="3634176"/>
            <a:ext cx="1619100" cy="354900"/>
          </a:xfrm>
          <a:prstGeom prst="rect">
            <a:avLst/>
          </a:prstGeom>
          <a:noFill/>
          <a:ln>
            <a:noFill/>
          </a:ln>
        </p:spPr>
        <p:txBody>
          <a:bodyPr anchorCtr="0" anchor="ctr" bIns="0" lIns="137150" spcFirstLastPara="1" rIns="137150" wrap="square" tIns="0">
            <a:noAutofit/>
          </a:bodyPr>
          <a:lstStyle>
            <a:lvl1pPr lvl="0"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9pPr>
          </a:lstStyle>
          <a:p/>
        </p:txBody>
      </p:sp>
      <p:sp>
        <p:nvSpPr>
          <p:cNvPr id="249" name="Google Shape;249;p87"/>
          <p:cNvSpPr txBox="1"/>
          <p:nvPr>
            <p:ph idx="7" type="title"/>
          </p:nvPr>
        </p:nvSpPr>
        <p:spPr>
          <a:xfrm>
            <a:off x="7109306" y="2650926"/>
            <a:ext cx="1619100" cy="932400"/>
          </a:xfrm>
          <a:prstGeom prst="rect">
            <a:avLst/>
          </a:prstGeom>
          <a:noFill/>
          <a:ln>
            <a:noFill/>
          </a:ln>
        </p:spPr>
        <p:txBody>
          <a:bodyPr anchorCtr="0" anchor="ctr" bIns="0" lIns="137150" spcFirstLastPara="1" rIns="137150" wrap="square" tIns="0">
            <a:noAutofit/>
          </a:bodyPr>
          <a:lstStyle>
            <a:lvl1pPr lvl="0"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9pPr>
          </a:lstStyle>
          <a:p/>
        </p:txBody>
      </p:sp>
      <p:sp>
        <p:nvSpPr>
          <p:cNvPr id="250" name="Google Shape;250;p87"/>
          <p:cNvSpPr txBox="1"/>
          <p:nvPr>
            <p:ph idx="8" type="title"/>
          </p:nvPr>
        </p:nvSpPr>
        <p:spPr>
          <a:xfrm>
            <a:off x="7109306" y="3634176"/>
            <a:ext cx="1619100" cy="354900"/>
          </a:xfrm>
          <a:prstGeom prst="rect">
            <a:avLst/>
          </a:prstGeom>
          <a:noFill/>
          <a:ln>
            <a:noFill/>
          </a:ln>
        </p:spPr>
        <p:txBody>
          <a:bodyPr anchorCtr="0" anchor="ctr" bIns="0" lIns="137150" spcFirstLastPara="1" rIns="137150" wrap="square" tIns="0">
            <a:noAutofit/>
          </a:bodyPr>
          <a:lstStyle>
            <a:lvl1pPr lvl="0"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9pPr>
          </a:lstStyle>
          <a:p/>
        </p:txBody>
      </p:sp>
      <p:sp>
        <p:nvSpPr>
          <p:cNvPr id="251" name="Google Shape;251;p87"/>
          <p:cNvSpPr txBox="1"/>
          <p:nvPr>
            <p:ph idx="9"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lvl1pPr lvl="0" algn="l">
              <a:lnSpc>
                <a:spcPct val="100000"/>
              </a:lnSpc>
              <a:spcBef>
                <a:spcPts val="0"/>
              </a:spcBef>
              <a:spcAft>
                <a:spcPts val="0"/>
              </a:spcAft>
              <a:buSzPts val="800"/>
              <a:buNone/>
              <a:defRPr sz="1500">
                <a:solidFill>
                  <a:schemeClr val="dk1"/>
                </a:solidFill>
                <a:latin typeface="Proxima Nova Extrabold"/>
                <a:ea typeface="Proxima Nova Extrabold"/>
                <a:cs typeface="Proxima Nova Extrabold"/>
                <a:sym typeface="Proxima Nova Extrabold"/>
              </a:defRPr>
            </a:lvl1pPr>
            <a:lvl2pPr lvl="1"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9pPr>
          </a:lstStyle>
          <a:p/>
        </p:txBody>
      </p:sp>
      <p:sp>
        <p:nvSpPr>
          <p:cNvPr id="252" name="Google Shape;252;p87"/>
          <p:cNvSpPr txBox="1"/>
          <p:nvPr>
            <p:ph idx="1"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253" name="Shape 253"/>
        <p:cNvGrpSpPr/>
        <p:nvPr/>
      </p:nvGrpSpPr>
      <p:grpSpPr>
        <a:xfrm>
          <a:off x="0" y="0"/>
          <a:ext cx="0" cy="0"/>
          <a:chOff x="0" y="0"/>
          <a:chExt cx="0" cy="0"/>
        </a:xfrm>
      </p:grpSpPr>
      <p:sp>
        <p:nvSpPr>
          <p:cNvPr id="254" name="Google Shape;254;p88"/>
          <p:cNvSpPr txBox="1"/>
          <p:nvPr>
            <p:ph type="ctrTitle"/>
          </p:nvPr>
        </p:nvSpPr>
        <p:spPr>
          <a:xfrm>
            <a:off x="311708" y="744575"/>
            <a:ext cx="8520600" cy="20526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55" name="Google Shape;255;p88"/>
          <p:cNvSpPr txBox="1"/>
          <p:nvPr>
            <p:ph idx="1" type="subTitle"/>
          </p:nvPr>
        </p:nvSpPr>
        <p:spPr>
          <a:xfrm>
            <a:off x="311700" y="2834125"/>
            <a:ext cx="8520600" cy="7926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56" name="Google Shape;256;p8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2">
  <p:cSld name="CUSTOM_1_1">
    <p:bg>
      <p:bgPr>
        <a:noFill/>
      </p:bgPr>
    </p:bg>
    <p:spTree>
      <p:nvGrpSpPr>
        <p:cNvPr id="269" name="Shape 269"/>
        <p:cNvGrpSpPr/>
        <p:nvPr/>
      </p:nvGrpSpPr>
      <p:grpSpPr>
        <a:xfrm>
          <a:off x="0" y="0"/>
          <a:ext cx="0" cy="0"/>
          <a:chOff x="0" y="0"/>
          <a:chExt cx="0" cy="0"/>
        </a:xfrm>
      </p:grpSpPr>
      <p:sp>
        <p:nvSpPr>
          <p:cNvPr id="270" name="Google Shape;270;g11981db9539_0_586"/>
          <p:cNvSpPr/>
          <p:nvPr/>
        </p:nvSpPr>
        <p:spPr>
          <a:xfrm>
            <a:off x="0" y="-2550"/>
            <a:ext cx="9144000" cy="5146200"/>
          </a:xfrm>
          <a:prstGeom prst="rect">
            <a:avLst/>
          </a:prstGeom>
          <a:gradFill>
            <a:gsLst>
              <a:gs pos="0">
                <a:schemeClr val="accent3"/>
              </a:gs>
              <a:gs pos="100000">
                <a:schemeClr val="accent4"/>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271" name="Google Shape;271;g11981db9539_0_586"/>
          <p:cNvPicPr preferRelativeResize="0"/>
          <p:nvPr/>
        </p:nvPicPr>
        <p:blipFill rotWithShape="1">
          <a:blip r:embed="rId2">
            <a:alphaModFix amt="20000"/>
          </a:blip>
          <a:srcRect b="607" l="28004" r="25381" t="36101"/>
          <a:stretch/>
        </p:blipFill>
        <p:spPr>
          <a:xfrm>
            <a:off x="309650" y="974725"/>
            <a:ext cx="4262352" cy="3255274"/>
          </a:xfrm>
          <a:prstGeom prst="rect">
            <a:avLst/>
          </a:prstGeom>
          <a:noFill/>
          <a:ln>
            <a:noFill/>
          </a:ln>
        </p:spPr>
      </p:pic>
      <p:pic>
        <p:nvPicPr>
          <p:cNvPr id="272" name="Google Shape;272;g11981db9539_0_586"/>
          <p:cNvPicPr preferRelativeResize="0"/>
          <p:nvPr/>
        </p:nvPicPr>
        <p:blipFill rotWithShape="1">
          <a:blip r:embed="rId3">
            <a:alphaModFix/>
          </a:blip>
          <a:srcRect b="0" l="0" r="0" t="0"/>
          <a:stretch/>
        </p:blipFill>
        <p:spPr>
          <a:xfrm>
            <a:off x="364114" y="229573"/>
            <a:ext cx="1141451" cy="238490"/>
          </a:xfrm>
          <a:prstGeom prst="rect">
            <a:avLst/>
          </a:prstGeom>
          <a:noFill/>
          <a:ln>
            <a:noFill/>
          </a:ln>
        </p:spPr>
      </p:pic>
      <p:sp>
        <p:nvSpPr>
          <p:cNvPr id="273" name="Google Shape;273;g11981db9539_0_586"/>
          <p:cNvSpPr txBox="1"/>
          <p:nvPr>
            <p:ph type="title"/>
          </p:nvPr>
        </p:nvSpPr>
        <p:spPr>
          <a:xfrm>
            <a:off x="309150" y="982375"/>
            <a:ext cx="4250700" cy="3255300"/>
          </a:xfrm>
          <a:prstGeom prst="rect">
            <a:avLst/>
          </a:prstGeom>
          <a:noFill/>
          <a:ln>
            <a:noFill/>
          </a:ln>
        </p:spPr>
        <p:txBody>
          <a:bodyPr anchorCtr="0" anchor="ctr" bIns="91425" lIns="137150" spcFirstLastPara="1" rIns="137150" wrap="square" tIns="91425">
            <a:noAutofit/>
          </a:bodyPr>
          <a:lstStyle>
            <a:lvl1pPr lvl="0" algn="l">
              <a:lnSpc>
                <a:spcPct val="90000"/>
              </a:lnSpc>
              <a:spcBef>
                <a:spcPts val="0"/>
              </a:spcBef>
              <a:spcAft>
                <a:spcPts val="0"/>
              </a:spcAft>
              <a:buSzPts val="800"/>
              <a:buNone/>
              <a:defRPr b="0" sz="4400">
                <a:solidFill>
                  <a:srgbClr val="FFFFFF"/>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9pPr>
          </a:lstStyle>
          <a:p/>
        </p:txBody>
      </p:sp>
      <p:pic>
        <p:nvPicPr>
          <p:cNvPr id="274" name="Google Shape;274;g11981db9539_0_586"/>
          <p:cNvPicPr preferRelativeResize="0"/>
          <p:nvPr/>
        </p:nvPicPr>
        <p:blipFill rotWithShape="1">
          <a:blip r:embed="rId4">
            <a:alphaModFix amt="20000"/>
          </a:blip>
          <a:srcRect b="17759" l="0" r="96619" t="18949"/>
          <a:stretch/>
        </p:blipFill>
        <p:spPr>
          <a:xfrm>
            <a:off x="0" y="974725"/>
            <a:ext cx="309149" cy="3255274"/>
          </a:xfrm>
          <a:prstGeom prst="rect">
            <a:avLst/>
          </a:prstGeom>
          <a:noFill/>
          <a:ln>
            <a:noFill/>
          </a:ln>
        </p:spPr>
      </p:pic>
      <p:pic>
        <p:nvPicPr>
          <p:cNvPr id="275" name="Google Shape;275;g11981db9539_0_586"/>
          <p:cNvPicPr preferRelativeResize="0"/>
          <p:nvPr/>
        </p:nvPicPr>
        <p:blipFill rotWithShape="1">
          <a:blip r:embed="rId5">
            <a:alphaModFix amt="20000"/>
          </a:blip>
          <a:srcRect b="17759" l="49995" r="0" t="18949"/>
          <a:stretch/>
        </p:blipFill>
        <p:spPr>
          <a:xfrm>
            <a:off x="4572101" y="982375"/>
            <a:ext cx="4572374" cy="3255250"/>
          </a:xfrm>
          <a:prstGeom prst="rect">
            <a:avLst/>
          </a:prstGeom>
          <a:noFill/>
          <a:ln>
            <a:noFill/>
          </a:ln>
        </p:spPr>
      </p:pic>
      <p:sp>
        <p:nvSpPr>
          <p:cNvPr id="276" name="Google Shape;276;g11981db9539_0_586"/>
          <p:cNvSpPr/>
          <p:nvPr/>
        </p:nvSpPr>
        <p:spPr>
          <a:xfrm>
            <a:off x="315275" y="4237675"/>
            <a:ext cx="4250700" cy="89400"/>
          </a:xfrm>
          <a:prstGeom prst="rect">
            <a:avLst/>
          </a:prstGeom>
          <a:gradFill>
            <a:gsLst>
              <a:gs pos="0">
                <a:schemeClr val="accent3"/>
              </a:gs>
              <a:gs pos="33000">
                <a:schemeClr val="accent3"/>
              </a:gs>
              <a:gs pos="86000">
                <a:srgbClr val="FA792B"/>
              </a:gs>
              <a:gs pos="100000">
                <a:schemeClr val="accent5"/>
              </a:gs>
            </a:gsLst>
            <a:lin ang="80993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g11981db9539_0_586"/>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Proxima Nova Extrabold"/>
                <a:ea typeface="Proxima Nova Extrabold"/>
                <a:cs typeface="Proxima Nova Extrabold"/>
                <a:sym typeface="Proxima Nova Extrabold"/>
              </a:rPr>
              <a:t>© COGNIZANT SOFTVISION 2022</a:t>
            </a:r>
            <a:endParaRPr b="0" i="0" sz="600" u="none" cap="none" strike="noStrike">
              <a:solidFill>
                <a:srgbClr val="FFFFFF"/>
              </a:solidFill>
              <a:latin typeface="Proxima Nova Extrabold"/>
              <a:ea typeface="Proxima Nova Extrabold"/>
              <a:cs typeface="Proxima Nova Extrabold"/>
              <a:sym typeface="Proxima Nova Extrabo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Headline Slide">
  <p:cSld name="CUSTOM">
    <p:spTree>
      <p:nvGrpSpPr>
        <p:cNvPr id="278" name="Shape 278"/>
        <p:cNvGrpSpPr/>
        <p:nvPr/>
      </p:nvGrpSpPr>
      <p:grpSpPr>
        <a:xfrm>
          <a:off x="0" y="0"/>
          <a:ext cx="0" cy="0"/>
          <a:chOff x="0" y="0"/>
          <a:chExt cx="0" cy="0"/>
        </a:xfrm>
      </p:grpSpPr>
      <p:sp>
        <p:nvSpPr>
          <p:cNvPr id="279" name="Google Shape;279;g11981db9539_0_521"/>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lvl1pPr lvl="0" algn="l">
              <a:lnSpc>
                <a:spcPct val="100000"/>
              </a:lnSpc>
              <a:spcBef>
                <a:spcPts val="0"/>
              </a:spcBef>
              <a:spcAft>
                <a:spcPts val="0"/>
              </a:spcAft>
              <a:buSzPts val="800"/>
              <a:buNone/>
              <a:defRPr sz="1500">
                <a:solidFill>
                  <a:srgbClr val="000000"/>
                </a:solidFill>
                <a:latin typeface="Proxima Nova Extrabold"/>
                <a:ea typeface="Proxima Nova Extrabold"/>
                <a:cs typeface="Proxima Nova Extrabold"/>
                <a:sym typeface="Proxima Nova Extrabold"/>
              </a:defRPr>
            </a:lvl1pPr>
            <a:lvl2pPr lvl="1" algn="l">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2pPr>
            <a:lvl3pPr lvl="2" algn="l">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3pPr>
            <a:lvl4pPr lvl="3" algn="l">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4pPr>
            <a:lvl5pPr lvl="4" algn="l">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5pPr>
            <a:lvl6pPr lvl="5" algn="l">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6pPr>
            <a:lvl7pPr lvl="6" algn="l">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7pPr>
            <a:lvl8pPr lvl="7" algn="l">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8pPr>
            <a:lvl9pPr lvl="8" algn="l">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9pPr>
          </a:lstStyle>
          <a:p/>
        </p:txBody>
      </p:sp>
      <p:sp>
        <p:nvSpPr>
          <p:cNvPr id="280" name="Google Shape;280;g11981db9539_0_521"/>
          <p:cNvSpPr txBox="1"/>
          <p:nvPr>
            <p:ph idx="1"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800"/>
              <a:buNone/>
              <a:defRPr sz="1300">
                <a:latin typeface="Proxima Nova"/>
                <a:ea typeface="Proxima Nova"/>
                <a:cs typeface="Proxima Nova"/>
                <a:sym typeface="Proxima Nova"/>
              </a:defRPr>
            </a:lvl1pPr>
            <a:lvl2pPr lvl="1" algn="l">
              <a:lnSpc>
                <a:spcPct val="100000"/>
              </a:lnSpc>
              <a:spcBef>
                <a:spcPts val="0"/>
              </a:spcBef>
              <a:spcAft>
                <a:spcPts val="0"/>
              </a:spcAft>
              <a:buSzPts val="800"/>
              <a:buNone/>
              <a:defRPr sz="1300">
                <a:latin typeface="Proxima Nova"/>
                <a:ea typeface="Proxima Nova"/>
                <a:cs typeface="Proxima Nova"/>
                <a:sym typeface="Proxima Nova"/>
              </a:defRPr>
            </a:lvl2pPr>
            <a:lvl3pPr lvl="2" algn="l">
              <a:lnSpc>
                <a:spcPct val="100000"/>
              </a:lnSpc>
              <a:spcBef>
                <a:spcPts val="0"/>
              </a:spcBef>
              <a:spcAft>
                <a:spcPts val="0"/>
              </a:spcAft>
              <a:buSzPts val="800"/>
              <a:buNone/>
              <a:defRPr sz="1300">
                <a:latin typeface="Proxima Nova"/>
                <a:ea typeface="Proxima Nova"/>
                <a:cs typeface="Proxima Nova"/>
                <a:sym typeface="Proxima Nova"/>
              </a:defRPr>
            </a:lvl3pPr>
            <a:lvl4pPr lvl="3" algn="l">
              <a:lnSpc>
                <a:spcPct val="100000"/>
              </a:lnSpc>
              <a:spcBef>
                <a:spcPts val="0"/>
              </a:spcBef>
              <a:spcAft>
                <a:spcPts val="0"/>
              </a:spcAft>
              <a:buSzPts val="800"/>
              <a:buNone/>
              <a:defRPr sz="1300">
                <a:latin typeface="Proxima Nova"/>
                <a:ea typeface="Proxima Nova"/>
                <a:cs typeface="Proxima Nova"/>
                <a:sym typeface="Proxima Nova"/>
              </a:defRPr>
            </a:lvl4pPr>
            <a:lvl5pPr lvl="4" algn="l">
              <a:lnSpc>
                <a:spcPct val="100000"/>
              </a:lnSpc>
              <a:spcBef>
                <a:spcPts val="0"/>
              </a:spcBef>
              <a:spcAft>
                <a:spcPts val="0"/>
              </a:spcAft>
              <a:buSzPts val="800"/>
              <a:buNone/>
              <a:defRPr sz="1300">
                <a:latin typeface="Proxima Nova"/>
                <a:ea typeface="Proxima Nova"/>
                <a:cs typeface="Proxima Nova"/>
                <a:sym typeface="Proxima Nova"/>
              </a:defRPr>
            </a:lvl5pPr>
            <a:lvl6pPr lvl="5" algn="l">
              <a:lnSpc>
                <a:spcPct val="100000"/>
              </a:lnSpc>
              <a:spcBef>
                <a:spcPts val="0"/>
              </a:spcBef>
              <a:spcAft>
                <a:spcPts val="0"/>
              </a:spcAft>
              <a:buSzPts val="800"/>
              <a:buNone/>
              <a:defRPr sz="1300">
                <a:latin typeface="Proxima Nova"/>
                <a:ea typeface="Proxima Nova"/>
                <a:cs typeface="Proxima Nova"/>
                <a:sym typeface="Proxima Nova"/>
              </a:defRPr>
            </a:lvl6pPr>
            <a:lvl7pPr lvl="6" algn="l">
              <a:lnSpc>
                <a:spcPct val="100000"/>
              </a:lnSpc>
              <a:spcBef>
                <a:spcPts val="0"/>
              </a:spcBef>
              <a:spcAft>
                <a:spcPts val="0"/>
              </a:spcAft>
              <a:buSzPts val="800"/>
              <a:buNone/>
              <a:defRPr sz="1300">
                <a:latin typeface="Proxima Nova"/>
                <a:ea typeface="Proxima Nova"/>
                <a:cs typeface="Proxima Nova"/>
                <a:sym typeface="Proxima Nova"/>
              </a:defRPr>
            </a:lvl7pPr>
            <a:lvl8pPr lvl="7" algn="l">
              <a:lnSpc>
                <a:spcPct val="100000"/>
              </a:lnSpc>
              <a:spcBef>
                <a:spcPts val="0"/>
              </a:spcBef>
              <a:spcAft>
                <a:spcPts val="0"/>
              </a:spcAft>
              <a:buSzPts val="800"/>
              <a:buNone/>
              <a:defRPr sz="1300">
                <a:latin typeface="Proxima Nova"/>
                <a:ea typeface="Proxima Nova"/>
                <a:cs typeface="Proxima Nova"/>
                <a:sym typeface="Proxima Nova"/>
              </a:defRPr>
            </a:lvl8pPr>
            <a:lvl9pPr lvl="8" algn="l">
              <a:lnSpc>
                <a:spcPct val="100000"/>
              </a:lnSpc>
              <a:spcBef>
                <a:spcPts val="0"/>
              </a:spcBef>
              <a:spcAft>
                <a:spcPts val="0"/>
              </a:spcAft>
              <a:buSzPts val="800"/>
              <a:buNone/>
              <a:defRPr sz="1300">
                <a:latin typeface="Proxima Nova"/>
                <a:ea typeface="Proxima Nova"/>
                <a:cs typeface="Proxima Nova"/>
                <a:sym typeface="Proxima Nova"/>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Text Box Layout">
  <p:cSld name="CUSTOM_3">
    <p:spTree>
      <p:nvGrpSpPr>
        <p:cNvPr id="281" name="Shape 281"/>
        <p:cNvGrpSpPr/>
        <p:nvPr/>
      </p:nvGrpSpPr>
      <p:grpSpPr>
        <a:xfrm>
          <a:off x="0" y="0"/>
          <a:ext cx="0" cy="0"/>
          <a:chOff x="0" y="0"/>
          <a:chExt cx="0" cy="0"/>
        </a:xfrm>
      </p:grpSpPr>
      <p:sp>
        <p:nvSpPr>
          <p:cNvPr id="282" name="Google Shape;282;g11981db9539_0_686"/>
          <p:cNvSpPr txBox="1"/>
          <p:nvPr>
            <p:ph idx="1" type="body"/>
          </p:nvPr>
        </p:nvSpPr>
        <p:spPr>
          <a:xfrm>
            <a:off x="419100" y="844225"/>
            <a:ext cx="8327700" cy="375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600"/>
              </a:spcBef>
              <a:spcAft>
                <a:spcPts val="0"/>
              </a:spcAft>
              <a:buClr>
                <a:schemeClr val="dk1"/>
              </a:buClr>
              <a:buSzPts val="1800"/>
              <a:buFont typeface="Proxima Nova"/>
              <a:buNone/>
              <a:defRPr>
                <a:solidFill>
                  <a:schemeClr val="dk1"/>
                </a:solidFill>
                <a:latin typeface="Proxima Nova"/>
                <a:ea typeface="Proxima Nova"/>
                <a:cs typeface="Proxima Nova"/>
                <a:sym typeface="Proxima Nova"/>
              </a:defRPr>
            </a:lvl1pPr>
            <a:lvl2pPr indent="-304800" lvl="1" marL="914400" algn="l">
              <a:lnSpc>
                <a:spcPct val="100000"/>
              </a:lnSpc>
              <a:spcBef>
                <a:spcPts val="6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2pPr>
            <a:lvl3pPr indent="-304800" lvl="2" marL="137160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3pPr>
            <a:lvl4pPr indent="-304800" lvl="3" marL="182880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4pPr>
            <a:lvl5pPr indent="-304800" lvl="4" marL="228600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5pPr>
            <a:lvl6pPr indent="-304800" lvl="5" marL="274320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6pPr>
            <a:lvl7pPr indent="-304800" lvl="6" marL="320040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7pPr>
            <a:lvl8pPr indent="-304800" lvl="7" marL="3657600" algn="l">
              <a:lnSpc>
                <a:spcPct val="100000"/>
              </a:lnSpc>
              <a:spcBef>
                <a:spcPts val="400"/>
              </a:spcBef>
              <a:spcAft>
                <a:spcPts val="0"/>
              </a:spcAft>
              <a:buClr>
                <a:schemeClr val="dk1"/>
              </a:buClr>
              <a:buSzPts val="1200"/>
              <a:buFont typeface="Proxima Nova"/>
              <a:buChar char="o"/>
              <a:defRPr sz="1200">
                <a:solidFill>
                  <a:schemeClr val="dk1"/>
                </a:solidFill>
                <a:latin typeface="Proxima Nova"/>
                <a:ea typeface="Proxima Nova"/>
                <a:cs typeface="Proxima Nova"/>
                <a:sym typeface="Proxima Nova"/>
              </a:defRPr>
            </a:lvl8pPr>
            <a:lvl9pPr indent="-304800" lvl="8" marL="4114800" algn="l">
              <a:lnSpc>
                <a:spcPct val="100000"/>
              </a:lnSpc>
              <a:spcBef>
                <a:spcPts val="400"/>
              </a:spcBef>
              <a:spcAft>
                <a:spcPts val="0"/>
              </a:spcAft>
              <a:buClr>
                <a:schemeClr val="dk1"/>
              </a:buClr>
              <a:buSzPts val="1200"/>
              <a:buFont typeface="Proxima Nova"/>
              <a:buChar char="o"/>
              <a:defRPr sz="1200">
                <a:solidFill>
                  <a:schemeClr val="dk1"/>
                </a:solidFill>
                <a:latin typeface="Proxima Nova"/>
                <a:ea typeface="Proxima Nova"/>
                <a:cs typeface="Proxima Nova"/>
                <a:sym typeface="Proxima Nova"/>
              </a:defRPr>
            </a:lvl9pPr>
          </a:lstStyle>
          <a:p/>
        </p:txBody>
      </p:sp>
      <p:sp>
        <p:nvSpPr>
          <p:cNvPr id="283" name="Google Shape;283;g11981db9539_0_686"/>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lvl1pPr lvl="0" algn="l">
              <a:lnSpc>
                <a:spcPct val="100000"/>
              </a:lnSpc>
              <a:spcBef>
                <a:spcPts val="0"/>
              </a:spcBef>
              <a:spcAft>
                <a:spcPts val="0"/>
              </a:spcAft>
              <a:buSzPts val="800"/>
              <a:buNone/>
              <a:defRPr sz="1500">
                <a:solidFill>
                  <a:schemeClr val="dk1"/>
                </a:solidFill>
                <a:latin typeface="Proxima Nova Extrabold"/>
                <a:ea typeface="Proxima Nova Extrabold"/>
                <a:cs typeface="Proxima Nova Extrabold"/>
                <a:sym typeface="Proxima Nova Extrabold"/>
              </a:defRPr>
            </a:lvl1pPr>
            <a:lvl2pPr lvl="1"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9pPr>
          </a:lstStyle>
          <a:p/>
        </p:txBody>
      </p:sp>
      <p:sp>
        <p:nvSpPr>
          <p:cNvPr id="284" name="Google Shape;284;g11981db9539_0_686"/>
          <p:cNvSpPr txBox="1"/>
          <p:nvPr>
            <p:ph idx="2"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5">
  <p:cSld name="CUSTOM_9">
    <p:spTree>
      <p:nvGrpSpPr>
        <p:cNvPr id="285" name="Shape 285"/>
        <p:cNvGrpSpPr/>
        <p:nvPr/>
      </p:nvGrpSpPr>
      <p:grpSpPr>
        <a:xfrm>
          <a:off x="0" y="0"/>
          <a:ext cx="0" cy="0"/>
          <a:chOff x="0" y="0"/>
          <a:chExt cx="0" cy="0"/>
        </a:xfrm>
      </p:grpSpPr>
      <p:sp>
        <p:nvSpPr>
          <p:cNvPr id="286" name="Google Shape;286;g11981db9539_0_606"/>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7" name="Google Shape;287;g11981db9539_0_606"/>
          <p:cNvPicPr preferRelativeResize="0"/>
          <p:nvPr/>
        </p:nvPicPr>
        <p:blipFill rotWithShape="1">
          <a:blip r:embed="rId2">
            <a:alphaModFix/>
          </a:blip>
          <a:srcRect b="17759" l="0" r="96619" t="18949"/>
          <a:stretch/>
        </p:blipFill>
        <p:spPr>
          <a:xfrm>
            <a:off x="0" y="974725"/>
            <a:ext cx="309149" cy="3255274"/>
          </a:xfrm>
          <a:prstGeom prst="rect">
            <a:avLst/>
          </a:prstGeom>
          <a:noFill/>
          <a:ln>
            <a:noFill/>
          </a:ln>
        </p:spPr>
      </p:pic>
      <p:pic>
        <p:nvPicPr>
          <p:cNvPr id="288" name="Google Shape;288;g11981db9539_0_606"/>
          <p:cNvPicPr preferRelativeResize="0"/>
          <p:nvPr/>
        </p:nvPicPr>
        <p:blipFill rotWithShape="1">
          <a:blip r:embed="rId3">
            <a:alphaModFix/>
          </a:blip>
          <a:srcRect b="17759" l="72829" r="0" t="18949"/>
          <a:stretch/>
        </p:blipFill>
        <p:spPr>
          <a:xfrm>
            <a:off x="6660000" y="982375"/>
            <a:ext cx="2484475" cy="3255250"/>
          </a:xfrm>
          <a:prstGeom prst="rect">
            <a:avLst/>
          </a:prstGeom>
          <a:noFill/>
          <a:ln>
            <a:noFill/>
          </a:ln>
        </p:spPr>
      </p:pic>
      <p:cxnSp>
        <p:nvCxnSpPr>
          <p:cNvPr id="289" name="Google Shape;289;g11981db9539_0_606"/>
          <p:cNvCxnSpPr/>
          <p:nvPr/>
        </p:nvCxnSpPr>
        <p:spPr>
          <a:xfrm>
            <a:off x="420850" y="1004300"/>
            <a:ext cx="6102300" cy="0"/>
          </a:xfrm>
          <a:prstGeom prst="straightConnector1">
            <a:avLst/>
          </a:prstGeom>
          <a:noFill/>
          <a:ln cap="flat" cmpd="sng" w="38100">
            <a:solidFill>
              <a:srgbClr val="212121"/>
            </a:solidFill>
            <a:prstDash val="solid"/>
            <a:round/>
            <a:headEnd len="sm" w="sm" type="none"/>
            <a:tailEnd len="sm" w="sm" type="none"/>
          </a:ln>
        </p:spPr>
      </p:cxnSp>
      <p:cxnSp>
        <p:nvCxnSpPr>
          <p:cNvPr id="290" name="Google Shape;290;g11981db9539_0_606"/>
          <p:cNvCxnSpPr/>
          <p:nvPr/>
        </p:nvCxnSpPr>
        <p:spPr>
          <a:xfrm>
            <a:off x="420850" y="4230000"/>
            <a:ext cx="6102300" cy="0"/>
          </a:xfrm>
          <a:prstGeom prst="straightConnector1">
            <a:avLst/>
          </a:prstGeom>
          <a:noFill/>
          <a:ln cap="flat" cmpd="sng" w="38100">
            <a:solidFill>
              <a:srgbClr val="212121"/>
            </a:solidFill>
            <a:prstDash val="solid"/>
            <a:round/>
            <a:headEnd len="sm" w="sm" type="none"/>
            <a:tailEnd len="sm" w="sm" type="none"/>
          </a:ln>
        </p:spPr>
      </p:cxnSp>
      <p:sp>
        <p:nvSpPr>
          <p:cNvPr id="291" name="Google Shape;291;g11981db9539_0_606"/>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Proxima Nova Extrabold"/>
                <a:ea typeface="Proxima Nova Extrabold"/>
                <a:cs typeface="Proxima Nova Extrabold"/>
                <a:sym typeface="Proxima Nova Extrabold"/>
              </a:rPr>
              <a:t>© COGNIZANT SOFTVISION 2022</a:t>
            </a:r>
            <a:endParaRPr b="0" i="0" sz="600" u="none" cap="none" strike="noStrike">
              <a:solidFill>
                <a:srgbClr val="000000"/>
              </a:solidFill>
              <a:latin typeface="Proxima Nova Extrabold"/>
              <a:ea typeface="Proxima Nova Extrabold"/>
              <a:cs typeface="Proxima Nova Extrabold"/>
              <a:sym typeface="Proxima Nova Extrabold"/>
            </a:endParaRPr>
          </a:p>
        </p:txBody>
      </p:sp>
      <p:pic>
        <p:nvPicPr>
          <p:cNvPr id="292" name="Google Shape;292;g11981db9539_0_606"/>
          <p:cNvPicPr preferRelativeResize="0"/>
          <p:nvPr/>
        </p:nvPicPr>
        <p:blipFill rotWithShape="1">
          <a:blip r:embed="rId4">
            <a:alphaModFix/>
          </a:blip>
          <a:srcRect b="0" l="0" r="0" t="0"/>
          <a:stretch/>
        </p:blipFill>
        <p:spPr>
          <a:xfrm>
            <a:off x="419104" y="288075"/>
            <a:ext cx="1031500" cy="121500"/>
          </a:xfrm>
          <a:prstGeom prst="rect">
            <a:avLst/>
          </a:prstGeom>
          <a:noFill/>
          <a:ln>
            <a:noFill/>
          </a:ln>
        </p:spPr>
      </p:pic>
      <p:sp>
        <p:nvSpPr>
          <p:cNvPr id="293" name="Google Shape;293;g11981db9539_0_606"/>
          <p:cNvSpPr txBox="1"/>
          <p:nvPr>
            <p:ph type="title"/>
          </p:nvPr>
        </p:nvSpPr>
        <p:spPr>
          <a:xfrm>
            <a:off x="433425" y="975300"/>
            <a:ext cx="6102300" cy="3255300"/>
          </a:xfrm>
          <a:prstGeom prst="rect">
            <a:avLst/>
          </a:prstGeom>
          <a:noFill/>
          <a:ln>
            <a:noFill/>
          </a:ln>
        </p:spPr>
        <p:txBody>
          <a:bodyPr anchorCtr="0" anchor="ctr" bIns="91425" lIns="0" spcFirstLastPara="1" rIns="137150" wrap="square" tIns="91425">
            <a:noAutofit/>
          </a:bodyPr>
          <a:lstStyle>
            <a:lvl1pPr lvl="0"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spTree>
      <p:nvGrpSpPr>
        <p:cNvPr id="294" name="Shape 294"/>
        <p:cNvGrpSpPr/>
        <p:nvPr/>
      </p:nvGrpSpPr>
      <p:grpSpPr>
        <a:xfrm>
          <a:off x="0" y="0"/>
          <a:ext cx="0" cy="0"/>
          <a:chOff x="0" y="0"/>
          <a:chExt cx="0" cy="0"/>
        </a:xfrm>
      </p:grpSpPr>
      <p:sp>
        <p:nvSpPr>
          <p:cNvPr id="295" name="Google Shape;295;g11981db9539_0_492"/>
          <p:cNvSpPr/>
          <p:nvPr/>
        </p:nvSpPr>
        <p:spPr>
          <a:xfrm>
            <a:off x="0" y="279571"/>
            <a:ext cx="268605" cy="0"/>
          </a:xfrm>
          <a:custGeom>
            <a:rect b="b" l="l" r="r" t="t"/>
            <a:pathLst>
              <a:path extrusionOk="0" h="120000" w="457200">
                <a:moveTo>
                  <a:pt x="0" y="0"/>
                </a:moveTo>
                <a:lnTo>
                  <a:pt x="457200" y="0"/>
                </a:lnTo>
              </a:path>
            </a:pathLst>
          </a:custGeom>
          <a:noFill/>
          <a:ln cap="flat" cmpd="sng" w="12700">
            <a:solidFill>
              <a:srgbClr val="05B14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sp>
        <p:nvSpPr>
          <p:cNvPr id="296" name="Google Shape;296;g11981db9539_0_492"/>
          <p:cNvSpPr/>
          <p:nvPr/>
        </p:nvSpPr>
        <p:spPr>
          <a:xfrm>
            <a:off x="0" y="4864419"/>
            <a:ext cx="268605" cy="0"/>
          </a:xfrm>
          <a:custGeom>
            <a:rect b="b" l="l" r="r" t="t"/>
            <a:pathLst>
              <a:path extrusionOk="0" h="120000" w="457200">
                <a:moveTo>
                  <a:pt x="0" y="0"/>
                </a:moveTo>
                <a:lnTo>
                  <a:pt x="457200" y="0"/>
                </a:lnTo>
              </a:path>
            </a:pathLst>
          </a:custGeom>
          <a:noFill/>
          <a:ln cap="flat" cmpd="sng" w="12700">
            <a:solidFill>
              <a:srgbClr val="05B14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sp>
        <p:nvSpPr>
          <p:cNvPr id="297" name="Google Shape;297;g11981db9539_0_492"/>
          <p:cNvSpPr/>
          <p:nvPr/>
        </p:nvSpPr>
        <p:spPr>
          <a:xfrm>
            <a:off x="0" y="-2550"/>
            <a:ext cx="9144000" cy="5146200"/>
          </a:xfrm>
          <a:prstGeom prst="rect">
            <a:avLst/>
          </a:prstGeom>
          <a:gradFill>
            <a:gsLst>
              <a:gs pos="0">
                <a:schemeClr val="accent3"/>
              </a:gs>
              <a:gs pos="100000">
                <a:schemeClr val="accent4"/>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98" name="Google Shape;298;g11981db9539_0_492"/>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Proxima Nova Extrabold"/>
                <a:ea typeface="Proxima Nova Extrabold"/>
                <a:cs typeface="Proxima Nova Extrabold"/>
                <a:sym typeface="Proxima Nova Extrabold"/>
              </a:rPr>
              <a:t>© COGNIZANT SOFTVISION 2022</a:t>
            </a:r>
            <a:endParaRPr b="0" i="0" sz="600" u="none" cap="none" strike="noStrike">
              <a:solidFill>
                <a:srgbClr val="FFFFFF"/>
              </a:solidFill>
              <a:latin typeface="Proxima Nova Extrabold"/>
              <a:ea typeface="Proxima Nova Extrabold"/>
              <a:cs typeface="Proxima Nova Extrabold"/>
              <a:sym typeface="Proxima Nova Extrabold"/>
            </a:endParaRPr>
          </a:p>
        </p:txBody>
      </p:sp>
      <p:pic>
        <p:nvPicPr>
          <p:cNvPr id="299" name="Google Shape;299;g11981db9539_0_492"/>
          <p:cNvPicPr preferRelativeResize="0"/>
          <p:nvPr/>
        </p:nvPicPr>
        <p:blipFill rotWithShape="1">
          <a:blip r:embed="rId2">
            <a:alphaModFix/>
          </a:blip>
          <a:srcRect b="18359" l="45026" r="4961" t="18352"/>
          <a:stretch/>
        </p:blipFill>
        <p:spPr>
          <a:xfrm>
            <a:off x="4572000" y="982375"/>
            <a:ext cx="4572475" cy="3255249"/>
          </a:xfrm>
          <a:prstGeom prst="rect">
            <a:avLst/>
          </a:prstGeom>
          <a:noFill/>
          <a:ln>
            <a:noFill/>
          </a:ln>
        </p:spPr>
      </p:pic>
      <p:pic>
        <p:nvPicPr>
          <p:cNvPr id="300" name="Google Shape;300;g11981db9539_0_492"/>
          <p:cNvPicPr preferRelativeResize="0"/>
          <p:nvPr/>
        </p:nvPicPr>
        <p:blipFill rotWithShape="1">
          <a:blip r:embed="rId3">
            <a:alphaModFix/>
          </a:blip>
          <a:srcRect b="17611" l="45426" r="51388" t="19100"/>
          <a:stretch/>
        </p:blipFill>
        <p:spPr>
          <a:xfrm>
            <a:off x="0" y="982375"/>
            <a:ext cx="291000" cy="3255249"/>
          </a:xfrm>
          <a:prstGeom prst="rect">
            <a:avLst/>
          </a:prstGeom>
          <a:noFill/>
          <a:ln>
            <a:noFill/>
          </a:ln>
        </p:spPr>
      </p:pic>
      <p:sp>
        <p:nvSpPr>
          <p:cNvPr id="301" name="Google Shape;301;g11981db9539_0_492"/>
          <p:cNvSpPr txBox="1"/>
          <p:nvPr>
            <p:ph type="title"/>
          </p:nvPr>
        </p:nvSpPr>
        <p:spPr>
          <a:xfrm>
            <a:off x="309150" y="982375"/>
            <a:ext cx="4250700" cy="3255300"/>
          </a:xfrm>
          <a:prstGeom prst="rect">
            <a:avLst/>
          </a:prstGeom>
          <a:noFill/>
          <a:ln>
            <a:noFill/>
          </a:ln>
        </p:spPr>
        <p:txBody>
          <a:bodyPr anchorCtr="0" anchor="ctr" bIns="91425" lIns="137150" spcFirstLastPara="1" rIns="137150" wrap="square" tIns="91425">
            <a:noAutofit/>
          </a:bodyPr>
          <a:lstStyle>
            <a:lvl1pPr lvl="0" algn="l">
              <a:lnSpc>
                <a:spcPct val="90000"/>
              </a:lnSpc>
              <a:spcBef>
                <a:spcPts val="0"/>
              </a:spcBef>
              <a:spcAft>
                <a:spcPts val="0"/>
              </a:spcAft>
              <a:buSzPts val="800"/>
              <a:buNone/>
              <a:defRPr b="0" sz="5000">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5000">
                <a:solidFill>
                  <a:srgbClr val="FFFFFF"/>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5000">
                <a:solidFill>
                  <a:srgbClr val="FFFFFF"/>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5000">
                <a:solidFill>
                  <a:srgbClr val="FFFFFF"/>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5000">
                <a:solidFill>
                  <a:srgbClr val="FFFFFF"/>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5000">
                <a:solidFill>
                  <a:srgbClr val="FFFFFF"/>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5000">
                <a:solidFill>
                  <a:srgbClr val="FFFFFF"/>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5000">
                <a:solidFill>
                  <a:srgbClr val="FFFFFF"/>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5000">
                <a:solidFill>
                  <a:srgbClr val="FFFFFF"/>
                </a:solidFill>
                <a:latin typeface="Proxima Nova Extrabold"/>
                <a:ea typeface="Proxima Nova Extrabold"/>
                <a:cs typeface="Proxima Nova Extrabold"/>
                <a:sym typeface="Proxima Nova Extrabold"/>
              </a:defRPr>
            </a:lvl9pPr>
          </a:lstStyle>
          <a:p/>
        </p:txBody>
      </p:sp>
      <p:pic>
        <p:nvPicPr>
          <p:cNvPr id="302" name="Google Shape;302;g11981db9539_0_492"/>
          <p:cNvPicPr preferRelativeResize="0"/>
          <p:nvPr/>
        </p:nvPicPr>
        <p:blipFill rotWithShape="1">
          <a:blip r:embed="rId4">
            <a:alphaModFix/>
          </a:blip>
          <a:srcRect b="0" l="0" r="0" t="0"/>
          <a:stretch/>
        </p:blipFill>
        <p:spPr>
          <a:xfrm>
            <a:off x="319571" y="152025"/>
            <a:ext cx="1883814" cy="3936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3">
  <p:cSld name="CUSTOM_1_1_2">
    <p:bg>
      <p:bgPr>
        <a:noFill/>
      </p:bgPr>
    </p:bg>
    <p:spTree>
      <p:nvGrpSpPr>
        <p:cNvPr id="303" name="Shape 303"/>
        <p:cNvGrpSpPr/>
        <p:nvPr/>
      </p:nvGrpSpPr>
      <p:grpSpPr>
        <a:xfrm>
          <a:off x="0" y="0"/>
          <a:ext cx="0" cy="0"/>
          <a:chOff x="0" y="0"/>
          <a:chExt cx="0" cy="0"/>
        </a:xfrm>
      </p:grpSpPr>
      <p:sp>
        <p:nvSpPr>
          <p:cNvPr id="304" name="Google Shape;304;g11981db9539_0_501"/>
          <p:cNvSpPr/>
          <p:nvPr/>
        </p:nvSpPr>
        <p:spPr>
          <a:xfrm>
            <a:off x="0" y="0"/>
            <a:ext cx="9144000" cy="5143500"/>
          </a:xfrm>
          <a:prstGeom prst="rect">
            <a:avLst/>
          </a:prstGeom>
          <a:gradFill>
            <a:gsLst>
              <a:gs pos="0">
                <a:schemeClr val="accent4"/>
              </a:gs>
              <a:gs pos="100000">
                <a:schemeClr val="accent5"/>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5" name="Google Shape;305;g11981db9539_0_501"/>
          <p:cNvPicPr preferRelativeResize="0"/>
          <p:nvPr/>
        </p:nvPicPr>
        <p:blipFill rotWithShape="1">
          <a:blip r:embed="rId2">
            <a:alphaModFix amt="20000"/>
          </a:blip>
          <a:srcRect b="607" l="28004" r="25381" t="36101"/>
          <a:stretch/>
        </p:blipFill>
        <p:spPr>
          <a:xfrm>
            <a:off x="309650" y="974725"/>
            <a:ext cx="4262352" cy="3255274"/>
          </a:xfrm>
          <a:prstGeom prst="rect">
            <a:avLst/>
          </a:prstGeom>
          <a:noFill/>
          <a:ln>
            <a:noFill/>
          </a:ln>
        </p:spPr>
      </p:pic>
      <p:pic>
        <p:nvPicPr>
          <p:cNvPr id="306" name="Google Shape;306;g11981db9539_0_501"/>
          <p:cNvPicPr preferRelativeResize="0"/>
          <p:nvPr/>
        </p:nvPicPr>
        <p:blipFill rotWithShape="1">
          <a:blip r:embed="rId3">
            <a:alphaModFix/>
          </a:blip>
          <a:srcRect b="0" l="0" r="0" t="0"/>
          <a:stretch/>
        </p:blipFill>
        <p:spPr>
          <a:xfrm>
            <a:off x="364114" y="229573"/>
            <a:ext cx="1141451" cy="238490"/>
          </a:xfrm>
          <a:prstGeom prst="rect">
            <a:avLst/>
          </a:prstGeom>
          <a:noFill/>
          <a:ln>
            <a:noFill/>
          </a:ln>
        </p:spPr>
      </p:pic>
      <p:pic>
        <p:nvPicPr>
          <p:cNvPr id="307" name="Google Shape;307;g11981db9539_0_501"/>
          <p:cNvPicPr preferRelativeResize="0"/>
          <p:nvPr/>
        </p:nvPicPr>
        <p:blipFill rotWithShape="1">
          <a:blip r:embed="rId4">
            <a:alphaModFix amt="20000"/>
          </a:blip>
          <a:srcRect b="17759" l="0" r="96619" t="18949"/>
          <a:stretch/>
        </p:blipFill>
        <p:spPr>
          <a:xfrm>
            <a:off x="0" y="974725"/>
            <a:ext cx="309149" cy="3255274"/>
          </a:xfrm>
          <a:prstGeom prst="rect">
            <a:avLst/>
          </a:prstGeom>
          <a:noFill/>
          <a:ln>
            <a:noFill/>
          </a:ln>
        </p:spPr>
      </p:pic>
      <p:pic>
        <p:nvPicPr>
          <p:cNvPr id="308" name="Google Shape;308;g11981db9539_0_501"/>
          <p:cNvPicPr preferRelativeResize="0"/>
          <p:nvPr/>
        </p:nvPicPr>
        <p:blipFill rotWithShape="1">
          <a:blip r:embed="rId5">
            <a:alphaModFix amt="20000"/>
          </a:blip>
          <a:srcRect b="17759" l="49995" r="0" t="18949"/>
          <a:stretch/>
        </p:blipFill>
        <p:spPr>
          <a:xfrm>
            <a:off x="4572101" y="982375"/>
            <a:ext cx="4572374" cy="3255250"/>
          </a:xfrm>
          <a:prstGeom prst="rect">
            <a:avLst/>
          </a:prstGeom>
          <a:noFill/>
          <a:ln>
            <a:noFill/>
          </a:ln>
        </p:spPr>
      </p:pic>
      <p:sp>
        <p:nvSpPr>
          <p:cNvPr id="309" name="Google Shape;309;g11981db9539_0_501"/>
          <p:cNvSpPr/>
          <p:nvPr/>
        </p:nvSpPr>
        <p:spPr>
          <a:xfrm>
            <a:off x="315275" y="4237675"/>
            <a:ext cx="4250700" cy="89400"/>
          </a:xfrm>
          <a:prstGeom prst="rect">
            <a:avLst/>
          </a:prstGeom>
          <a:gradFill>
            <a:gsLst>
              <a:gs pos="0">
                <a:schemeClr val="accent4"/>
              </a:gs>
              <a:gs pos="100000">
                <a:schemeClr val="accent5"/>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g11981db9539_0_501"/>
          <p:cNvSpPr txBox="1"/>
          <p:nvPr>
            <p:ph type="title"/>
          </p:nvPr>
        </p:nvSpPr>
        <p:spPr>
          <a:xfrm>
            <a:off x="309150" y="982375"/>
            <a:ext cx="4250700" cy="3255300"/>
          </a:xfrm>
          <a:prstGeom prst="rect">
            <a:avLst/>
          </a:prstGeom>
          <a:noFill/>
          <a:ln>
            <a:noFill/>
          </a:ln>
        </p:spPr>
        <p:txBody>
          <a:bodyPr anchorCtr="0" anchor="ctr" bIns="91425" lIns="137150" spcFirstLastPara="1" rIns="137150" wrap="square" tIns="91425">
            <a:noAutofit/>
          </a:bodyPr>
          <a:lstStyle>
            <a:lvl1pPr lvl="0" algn="l">
              <a:lnSpc>
                <a:spcPct val="90000"/>
              </a:lnSpc>
              <a:spcBef>
                <a:spcPts val="0"/>
              </a:spcBef>
              <a:spcAft>
                <a:spcPts val="0"/>
              </a:spcAft>
              <a:buSzPts val="800"/>
              <a:buNone/>
              <a:defRPr b="0" sz="4400">
                <a:solidFill>
                  <a:srgbClr val="FFFFFF"/>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9pPr>
          </a:lstStyle>
          <a:p/>
        </p:txBody>
      </p:sp>
      <p:sp>
        <p:nvSpPr>
          <p:cNvPr id="311" name="Google Shape;311;g11981db9539_0_501"/>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Proxima Nova Extrabold"/>
                <a:ea typeface="Proxima Nova Extrabold"/>
                <a:cs typeface="Proxima Nova Extrabold"/>
                <a:sym typeface="Proxima Nova Extrabold"/>
              </a:rPr>
              <a:t>© COGNIZANT SOFTVISION 2022</a:t>
            </a:r>
            <a:endParaRPr b="0" i="0" sz="600" u="none" cap="none" strike="noStrike">
              <a:solidFill>
                <a:srgbClr val="FFFFFF"/>
              </a:solidFill>
              <a:latin typeface="Proxima Nova Extrabold"/>
              <a:ea typeface="Proxima Nova Extrabold"/>
              <a:cs typeface="Proxima Nova Extrabold"/>
              <a:sym typeface="Proxima Nova Extrabo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Headline Slide and image">
  <p:cSld name="CUSTOM_10">
    <p:spTree>
      <p:nvGrpSpPr>
        <p:cNvPr id="312" name="Shape 312"/>
        <p:cNvGrpSpPr/>
        <p:nvPr/>
      </p:nvGrpSpPr>
      <p:grpSpPr>
        <a:xfrm>
          <a:off x="0" y="0"/>
          <a:ext cx="0" cy="0"/>
          <a:chOff x="0" y="0"/>
          <a:chExt cx="0" cy="0"/>
        </a:xfrm>
      </p:grpSpPr>
      <p:sp>
        <p:nvSpPr>
          <p:cNvPr id="313" name="Google Shape;313;g11981db9539_0_510"/>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lvl1pPr lvl="0" algn="l">
              <a:lnSpc>
                <a:spcPct val="100000"/>
              </a:lnSpc>
              <a:spcBef>
                <a:spcPts val="0"/>
              </a:spcBef>
              <a:spcAft>
                <a:spcPts val="0"/>
              </a:spcAft>
              <a:buSzPts val="800"/>
              <a:buNone/>
              <a:defRPr sz="1500">
                <a:solidFill>
                  <a:srgbClr val="000000"/>
                </a:solidFill>
                <a:latin typeface="Proxima Nova Extrabold"/>
                <a:ea typeface="Proxima Nova Extrabold"/>
                <a:cs typeface="Proxima Nova Extrabold"/>
                <a:sym typeface="Proxima Nova Extrabold"/>
              </a:defRPr>
            </a:lvl1pPr>
            <a:lvl2pPr lvl="1" algn="l">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2pPr>
            <a:lvl3pPr lvl="2" algn="l">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3pPr>
            <a:lvl4pPr lvl="3" algn="l">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4pPr>
            <a:lvl5pPr lvl="4" algn="l">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5pPr>
            <a:lvl6pPr lvl="5" algn="l">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6pPr>
            <a:lvl7pPr lvl="6" algn="l">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7pPr>
            <a:lvl8pPr lvl="7" algn="l">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8pPr>
            <a:lvl9pPr lvl="8" algn="l">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9pPr>
          </a:lstStyle>
          <a:p/>
        </p:txBody>
      </p:sp>
      <p:sp>
        <p:nvSpPr>
          <p:cNvPr id="314" name="Google Shape;314;g11981db9539_0_510"/>
          <p:cNvSpPr txBox="1"/>
          <p:nvPr>
            <p:ph idx="1"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800"/>
              <a:buNone/>
              <a:defRPr sz="1300">
                <a:latin typeface="Proxima Nova"/>
                <a:ea typeface="Proxima Nova"/>
                <a:cs typeface="Proxima Nova"/>
                <a:sym typeface="Proxima Nova"/>
              </a:defRPr>
            </a:lvl1pPr>
            <a:lvl2pPr lvl="1" algn="l">
              <a:lnSpc>
                <a:spcPct val="100000"/>
              </a:lnSpc>
              <a:spcBef>
                <a:spcPts val="0"/>
              </a:spcBef>
              <a:spcAft>
                <a:spcPts val="0"/>
              </a:spcAft>
              <a:buSzPts val="800"/>
              <a:buNone/>
              <a:defRPr sz="1300">
                <a:latin typeface="Proxima Nova"/>
                <a:ea typeface="Proxima Nova"/>
                <a:cs typeface="Proxima Nova"/>
                <a:sym typeface="Proxima Nova"/>
              </a:defRPr>
            </a:lvl2pPr>
            <a:lvl3pPr lvl="2" algn="l">
              <a:lnSpc>
                <a:spcPct val="100000"/>
              </a:lnSpc>
              <a:spcBef>
                <a:spcPts val="0"/>
              </a:spcBef>
              <a:spcAft>
                <a:spcPts val="0"/>
              </a:spcAft>
              <a:buSzPts val="800"/>
              <a:buNone/>
              <a:defRPr sz="1300">
                <a:latin typeface="Proxima Nova"/>
                <a:ea typeface="Proxima Nova"/>
                <a:cs typeface="Proxima Nova"/>
                <a:sym typeface="Proxima Nova"/>
              </a:defRPr>
            </a:lvl3pPr>
            <a:lvl4pPr lvl="3" algn="l">
              <a:lnSpc>
                <a:spcPct val="100000"/>
              </a:lnSpc>
              <a:spcBef>
                <a:spcPts val="0"/>
              </a:spcBef>
              <a:spcAft>
                <a:spcPts val="0"/>
              </a:spcAft>
              <a:buSzPts val="800"/>
              <a:buNone/>
              <a:defRPr sz="1300">
                <a:latin typeface="Proxima Nova"/>
                <a:ea typeface="Proxima Nova"/>
                <a:cs typeface="Proxima Nova"/>
                <a:sym typeface="Proxima Nova"/>
              </a:defRPr>
            </a:lvl4pPr>
            <a:lvl5pPr lvl="4" algn="l">
              <a:lnSpc>
                <a:spcPct val="100000"/>
              </a:lnSpc>
              <a:spcBef>
                <a:spcPts val="0"/>
              </a:spcBef>
              <a:spcAft>
                <a:spcPts val="0"/>
              </a:spcAft>
              <a:buSzPts val="800"/>
              <a:buNone/>
              <a:defRPr sz="1300">
                <a:latin typeface="Proxima Nova"/>
                <a:ea typeface="Proxima Nova"/>
                <a:cs typeface="Proxima Nova"/>
                <a:sym typeface="Proxima Nova"/>
              </a:defRPr>
            </a:lvl5pPr>
            <a:lvl6pPr lvl="5" algn="l">
              <a:lnSpc>
                <a:spcPct val="100000"/>
              </a:lnSpc>
              <a:spcBef>
                <a:spcPts val="0"/>
              </a:spcBef>
              <a:spcAft>
                <a:spcPts val="0"/>
              </a:spcAft>
              <a:buSzPts val="800"/>
              <a:buNone/>
              <a:defRPr sz="1300">
                <a:latin typeface="Proxima Nova"/>
                <a:ea typeface="Proxima Nova"/>
                <a:cs typeface="Proxima Nova"/>
                <a:sym typeface="Proxima Nova"/>
              </a:defRPr>
            </a:lvl6pPr>
            <a:lvl7pPr lvl="6" algn="l">
              <a:lnSpc>
                <a:spcPct val="100000"/>
              </a:lnSpc>
              <a:spcBef>
                <a:spcPts val="0"/>
              </a:spcBef>
              <a:spcAft>
                <a:spcPts val="0"/>
              </a:spcAft>
              <a:buSzPts val="800"/>
              <a:buNone/>
              <a:defRPr sz="1300">
                <a:latin typeface="Proxima Nova"/>
                <a:ea typeface="Proxima Nova"/>
                <a:cs typeface="Proxima Nova"/>
                <a:sym typeface="Proxima Nova"/>
              </a:defRPr>
            </a:lvl7pPr>
            <a:lvl8pPr lvl="7" algn="l">
              <a:lnSpc>
                <a:spcPct val="100000"/>
              </a:lnSpc>
              <a:spcBef>
                <a:spcPts val="0"/>
              </a:spcBef>
              <a:spcAft>
                <a:spcPts val="0"/>
              </a:spcAft>
              <a:buSzPts val="800"/>
              <a:buNone/>
              <a:defRPr sz="1300">
                <a:latin typeface="Proxima Nova"/>
                <a:ea typeface="Proxima Nova"/>
                <a:cs typeface="Proxima Nova"/>
                <a:sym typeface="Proxima Nova"/>
              </a:defRPr>
            </a:lvl8pPr>
            <a:lvl9pPr lvl="8" algn="l">
              <a:lnSpc>
                <a:spcPct val="100000"/>
              </a:lnSpc>
              <a:spcBef>
                <a:spcPts val="0"/>
              </a:spcBef>
              <a:spcAft>
                <a:spcPts val="0"/>
              </a:spcAft>
              <a:buSzPts val="800"/>
              <a:buNone/>
              <a:defRPr sz="1300">
                <a:latin typeface="Proxima Nova"/>
                <a:ea typeface="Proxima Nova"/>
                <a:cs typeface="Proxima Nova"/>
                <a:sym typeface="Proxima Nova"/>
              </a:defRPr>
            </a:lvl9pPr>
          </a:lstStyle>
          <a:p/>
        </p:txBody>
      </p:sp>
      <p:sp>
        <p:nvSpPr>
          <p:cNvPr id="315" name="Google Shape;315;g11981db9539_0_510"/>
          <p:cNvSpPr/>
          <p:nvPr>
            <p:ph idx="2" type="pic"/>
          </p:nvPr>
        </p:nvSpPr>
        <p:spPr>
          <a:xfrm>
            <a:off x="3743000" y="844225"/>
            <a:ext cx="5413500" cy="3759000"/>
          </a:xfrm>
          <a:prstGeom prst="rect">
            <a:avLst/>
          </a:prstGeom>
          <a:noFill/>
          <a:ln>
            <a:noFill/>
          </a:ln>
        </p:spPr>
      </p:sp>
      <p:sp>
        <p:nvSpPr>
          <p:cNvPr id="316" name="Google Shape;316;g11981db9539_0_510"/>
          <p:cNvSpPr txBox="1"/>
          <p:nvPr>
            <p:ph idx="3" type="body"/>
          </p:nvPr>
        </p:nvSpPr>
        <p:spPr>
          <a:xfrm>
            <a:off x="419100" y="844225"/>
            <a:ext cx="3156600" cy="375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1pPr>
            <a:lvl2pPr indent="-298450" lvl="1" marL="914400" algn="l">
              <a:lnSpc>
                <a:spcPct val="100000"/>
              </a:lnSpc>
              <a:spcBef>
                <a:spcPts val="6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8pPr>
            <a:lvl9pPr indent="-298450" lvl="8" marL="411480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Headline Slide">
  <p:cSld name="CUSTOM">
    <p:spTree>
      <p:nvGrpSpPr>
        <p:cNvPr id="40" name="Shape 40"/>
        <p:cNvGrpSpPr/>
        <p:nvPr/>
      </p:nvGrpSpPr>
      <p:grpSpPr>
        <a:xfrm>
          <a:off x="0" y="0"/>
          <a:ext cx="0" cy="0"/>
          <a:chOff x="0" y="0"/>
          <a:chExt cx="0" cy="0"/>
        </a:xfrm>
      </p:grpSpPr>
      <p:sp>
        <p:nvSpPr>
          <p:cNvPr id="41" name="Google Shape;41;p58"/>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lvl1pPr lvl="0" algn="l">
              <a:lnSpc>
                <a:spcPct val="100000"/>
              </a:lnSpc>
              <a:spcBef>
                <a:spcPts val="0"/>
              </a:spcBef>
              <a:spcAft>
                <a:spcPts val="0"/>
              </a:spcAft>
              <a:buSzPts val="800"/>
              <a:buNone/>
              <a:defRPr sz="1500">
                <a:solidFill>
                  <a:srgbClr val="000000"/>
                </a:solidFill>
                <a:latin typeface="Proxima Nova Extrabold"/>
                <a:ea typeface="Proxima Nova Extrabold"/>
                <a:cs typeface="Proxima Nova Extrabold"/>
                <a:sym typeface="Proxima Nova Extrabold"/>
              </a:defRPr>
            </a:lvl1pPr>
            <a:lvl2pPr lvl="1" algn="l">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2pPr>
            <a:lvl3pPr lvl="2" algn="l">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3pPr>
            <a:lvl4pPr lvl="3" algn="l">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4pPr>
            <a:lvl5pPr lvl="4" algn="l">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5pPr>
            <a:lvl6pPr lvl="5" algn="l">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6pPr>
            <a:lvl7pPr lvl="6" algn="l">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7pPr>
            <a:lvl8pPr lvl="7" algn="l">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8pPr>
            <a:lvl9pPr lvl="8" algn="l">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9pPr>
          </a:lstStyle>
          <a:p/>
        </p:txBody>
      </p:sp>
      <p:sp>
        <p:nvSpPr>
          <p:cNvPr id="42" name="Google Shape;42;p58"/>
          <p:cNvSpPr txBox="1"/>
          <p:nvPr>
            <p:ph idx="1"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800"/>
              <a:buNone/>
              <a:defRPr sz="1300">
                <a:latin typeface="Proxima Nova"/>
                <a:ea typeface="Proxima Nova"/>
                <a:cs typeface="Proxima Nova"/>
                <a:sym typeface="Proxima Nova"/>
              </a:defRPr>
            </a:lvl1pPr>
            <a:lvl2pPr lvl="1" algn="l">
              <a:lnSpc>
                <a:spcPct val="100000"/>
              </a:lnSpc>
              <a:spcBef>
                <a:spcPts val="0"/>
              </a:spcBef>
              <a:spcAft>
                <a:spcPts val="0"/>
              </a:spcAft>
              <a:buSzPts val="800"/>
              <a:buNone/>
              <a:defRPr sz="1300">
                <a:latin typeface="Proxima Nova"/>
                <a:ea typeface="Proxima Nova"/>
                <a:cs typeface="Proxima Nova"/>
                <a:sym typeface="Proxima Nova"/>
              </a:defRPr>
            </a:lvl2pPr>
            <a:lvl3pPr lvl="2" algn="l">
              <a:lnSpc>
                <a:spcPct val="100000"/>
              </a:lnSpc>
              <a:spcBef>
                <a:spcPts val="0"/>
              </a:spcBef>
              <a:spcAft>
                <a:spcPts val="0"/>
              </a:spcAft>
              <a:buSzPts val="800"/>
              <a:buNone/>
              <a:defRPr sz="1300">
                <a:latin typeface="Proxima Nova"/>
                <a:ea typeface="Proxima Nova"/>
                <a:cs typeface="Proxima Nova"/>
                <a:sym typeface="Proxima Nova"/>
              </a:defRPr>
            </a:lvl3pPr>
            <a:lvl4pPr lvl="3" algn="l">
              <a:lnSpc>
                <a:spcPct val="100000"/>
              </a:lnSpc>
              <a:spcBef>
                <a:spcPts val="0"/>
              </a:spcBef>
              <a:spcAft>
                <a:spcPts val="0"/>
              </a:spcAft>
              <a:buSzPts val="800"/>
              <a:buNone/>
              <a:defRPr sz="1300">
                <a:latin typeface="Proxima Nova"/>
                <a:ea typeface="Proxima Nova"/>
                <a:cs typeface="Proxima Nova"/>
                <a:sym typeface="Proxima Nova"/>
              </a:defRPr>
            </a:lvl4pPr>
            <a:lvl5pPr lvl="4" algn="l">
              <a:lnSpc>
                <a:spcPct val="100000"/>
              </a:lnSpc>
              <a:spcBef>
                <a:spcPts val="0"/>
              </a:spcBef>
              <a:spcAft>
                <a:spcPts val="0"/>
              </a:spcAft>
              <a:buSzPts val="800"/>
              <a:buNone/>
              <a:defRPr sz="1300">
                <a:latin typeface="Proxima Nova"/>
                <a:ea typeface="Proxima Nova"/>
                <a:cs typeface="Proxima Nova"/>
                <a:sym typeface="Proxima Nova"/>
              </a:defRPr>
            </a:lvl5pPr>
            <a:lvl6pPr lvl="5" algn="l">
              <a:lnSpc>
                <a:spcPct val="100000"/>
              </a:lnSpc>
              <a:spcBef>
                <a:spcPts val="0"/>
              </a:spcBef>
              <a:spcAft>
                <a:spcPts val="0"/>
              </a:spcAft>
              <a:buSzPts val="800"/>
              <a:buNone/>
              <a:defRPr sz="1300">
                <a:latin typeface="Proxima Nova"/>
                <a:ea typeface="Proxima Nova"/>
                <a:cs typeface="Proxima Nova"/>
                <a:sym typeface="Proxima Nova"/>
              </a:defRPr>
            </a:lvl6pPr>
            <a:lvl7pPr lvl="6" algn="l">
              <a:lnSpc>
                <a:spcPct val="100000"/>
              </a:lnSpc>
              <a:spcBef>
                <a:spcPts val="0"/>
              </a:spcBef>
              <a:spcAft>
                <a:spcPts val="0"/>
              </a:spcAft>
              <a:buSzPts val="800"/>
              <a:buNone/>
              <a:defRPr sz="1300">
                <a:latin typeface="Proxima Nova"/>
                <a:ea typeface="Proxima Nova"/>
                <a:cs typeface="Proxima Nova"/>
                <a:sym typeface="Proxima Nova"/>
              </a:defRPr>
            </a:lvl7pPr>
            <a:lvl8pPr lvl="7" algn="l">
              <a:lnSpc>
                <a:spcPct val="100000"/>
              </a:lnSpc>
              <a:spcBef>
                <a:spcPts val="0"/>
              </a:spcBef>
              <a:spcAft>
                <a:spcPts val="0"/>
              </a:spcAft>
              <a:buSzPts val="800"/>
              <a:buNone/>
              <a:defRPr sz="1300">
                <a:latin typeface="Proxima Nova"/>
                <a:ea typeface="Proxima Nova"/>
                <a:cs typeface="Proxima Nova"/>
                <a:sym typeface="Proxima Nova"/>
              </a:defRPr>
            </a:lvl8pPr>
            <a:lvl9pPr lvl="8" algn="l">
              <a:lnSpc>
                <a:spcPct val="100000"/>
              </a:lnSpc>
              <a:spcBef>
                <a:spcPts val="0"/>
              </a:spcBef>
              <a:spcAft>
                <a:spcPts val="0"/>
              </a:spcAft>
              <a:buSzPts val="800"/>
              <a:buNone/>
              <a:defRPr sz="1300">
                <a:latin typeface="Proxima Nova"/>
                <a:ea typeface="Proxima Nova"/>
                <a:cs typeface="Proxima Nova"/>
                <a:sym typeface="Proxima Nova"/>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4">
  <p:cSld name="CUSTOM_1_1_2_1">
    <p:bg>
      <p:bgPr>
        <a:noFill/>
      </p:bgPr>
    </p:bg>
    <p:spTree>
      <p:nvGrpSpPr>
        <p:cNvPr id="317" name="Shape 317"/>
        <p:cNvGrpSpPr/>
        <p:nvPr/>
      </p:nvGrpSpPr>
      <p:grpSpPr>
        <a:xfrm>
          <a:off x="0" y="0"/>
          <a:ext cx="0" cy="0"/>
          <a:chOff x="0" y="0"/>
          <a:chExt cx="0" cy="0"/>
        </a:xfrm>
      </p:grpSpPr>
      <p:pic>
        <p:nvPicPr>
          <p:cNvPr id="318" name="Google Shape;318;g11981db9539_0_515"/>
          <p:cNvPicPr preferRelativeResize="0"/>
          <p:nvPr/>
        </p:nvPicPr>
        <p:blipFill rotWithShape="1">
          <a:blip r:embed="rId2">
            <a:alphaModFix/>
          </a:blip>
          <a:srcRect b="0" l="0" r="0" t="0"/>
          <a:stretch/>
        </p:blipFill>
        <p:spPr>
          <a:xfrm>
            <a:off x="0" y="0"/>
            <a:ext cx="9144000" cy="5143481"/>
          </a:xfrm>
          <a:prstGeom prst="rect">
            <a:avLst/>
          </a:prstGeom>
          <a:noFill/>
          <a:ln>
            <a:noFill/>
          </a:ln>
        </p:spPr>
      </p:pic>
      <p:sp>
        <p:nvSpPr>
          <p:cNvPr id="319" name="Google Shape;319;g11981db9539_0_515"/>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Proxima Nova Extrabold"/>
                <a:ea typeface="Proxima Nova Extrabold"/>
                <a:cs typeface="Proxima Nova Extrabold"/>
                <a:sym typeface="Proxima Nova Extrabold"/>
              </a:rPr>
              <a:t>© COGNIZANT SOFTVISION 2022</a:t>
            </a:r>
            <a:endParaRPr b="0" i="0" sz="600" u="none" cap="none" strike="noStrike">
              <a:solidFill>
                <a:schemeClr val="dk1"/>
              </a:solidFill>
              <a:latin typeface="Proxima Nova Extrabold"/>
              <a:ea typeface="Proxima Nova Extrabold"/>
              <a:cs typeface="Proxima Nova Extrabold"/>
              <a:sym typeface="Proxima Nova Extrabold"/>
            </a:endParaRPr>
          </a:p>
        </p:txBody>
      </p:sp>
      <p:pic>
        <p:nvPicPr>
          <p:cNvPr id="320" name="Google Shape;320;g11981db9539_0_515"/>
          <p:cNvPicPr preferRelativeResize="0"/>
          <p:nvPr/>
        </p:nvPicPr>
        <p:blipFill rotWithShape="1">
          <a:blip r:embed="rId3">
            <a:alphaModFix/>
          </a:blip>
          <a:srcRect b="0" l="0" r="0" t="0"/>
          <a:stretch/>
        </p:blipFill>
        <p:spPr>
          <a:xfrm>
            <a:off x="364114" y="229573"/>
            <a:ext cx="1141451" cy="238490"/>
          </a:xfrm>
          <a:prstGeom prst="rect">
            <a:avLst/>
          </a:prstGeom>
          <a:noFill/>
          <a:ln>
            <a:noFill/>
          </a:ln>
        </p:spPr>
      </p:pic>
      <p:pic>
        <p:nvPicPr>
          <p:cNvPr id="321" name="Google Shape;321;g11981db9539_0_515"/>
          <p:cNvPicPr preferRelativeResize="0"/>
          <p:nvPr/>
        </p:nvPicPr>
        <p:blipFill rotWithShape="1">
          <a:blip r:embed="rId4">
            <a:alphaModFix amt="20000"/>
          </a:blip>
          <a:srcRect b="17759" l="0" r="96619" t="18949"/>
          <a:stretch/>
        </p:blipFill>
        <p:spPr>
          <a:xfrm>
            <a:off x="0" y="974725"/>
            <a:ext cx="309149" cy="3255274"/>
          </a:xfrm>
          <a:prstGeom prst="rect">
            <a:avLst/>
          </a:prstGeom>
          <a:noFill/>
          <a:ln>
            <a:noFill/>
          </a:ln>
        </p:spPr>
      </p:pic>
      <p:sp>
        <p:nvSpPr>
          <p:cNvPr id="322" name="Google Shape;322;g11981db9539_0_515"/>
          <p:cNvSpPr txBox="1"/>
          <p:nvPr>
            <p:ph type="title"/>
          </p:nvPr>
        </p:nvSpPr>
        <p:spPr>
          <a:xfrm>
            <a:off x="309150" y="982375"/>
            <a:ext cx="4250700" cy="3255300"/>
          </a:xfrm>
          <a:prstGeom prst="rect">
            <a:avLst/>
          </a:prstGeom>
          <a:noFill/>
          <a:ln>
            <a:noFill/>
          </a:ln>
        </p:spPr>
        <p:txBody>
          <a:bodyPr anchorCtr="0" anchor="ctr" bIns="91425" lIns="137150" spcFirstLastPara="1" rIns="137150" wrap="square" tIns="91425">
            <a:noAutofit/>
          </a:bodyPr>
          <a:lstStyle>
            <a:lvl1pPr lvl="0" algn="l">
              <a:lnSpc>
                <a:spcPct val="90000"/>
              </a:lnSpc>
              <a:spcBef>
                <a:spcPts val="0"/>
              </a:spcBef>
              <a:spcAft>
                <a:spcPts val="0"/>
              </a:spcAft>
              <a:buSzPts val="800"/>
              <a:buNone/>
              <a:defRPr b="0" sz="44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Black">
  <p:cSld name="CUSTOM_5">
    <p:bg>
      <p:bgPr>
        <a:solidFill>
          <a:schemeClr val="dk1"/>
        </a:solidFill>
      </p:bgPr>
    </p:bg>
    <p:spTree>
      <p:nvGrpSpPr>
        <p:cNvPr id="323" name="Shape 323"/>
        <p:cNvGrpSpPr/>
        <p:nvPr/>
      </p:nvGrpSpPr>
      <p:grpSpPr>
        <a:xfrm>
          <a:off x="0" y="0"/>
          <a:ext cx="0" cy="0"/>
          <a:chOff x="0" y="0"/>
          <a:chExt cx="0" cy="0"/>
        </a:xfrm>
      </p:grpSpPr>
      <p:sp>
        <p:nvSpPr>
          <p:cNvPr id="324" name="Google Shape;324;g11981db9539_0_524"/>
          <p:cNvSpPr txBox="1"/>
          <p:nvPr>
            <p:ph type="title"/>
          </p:nvPr>
        </p:nvSpPr>
        <p:spPr>
          <a:xfrm>
            <a:off x="309150" y="982375"/>
            <a:ext cx="8437500" cy="3255300"/>
          </a:xfrm>
          <a:prstGeom prst="rect">
            <a:avLst/>
          </a:prstGeom>
          <a:noFill/>
          <a:ln>
            <a:noFill/>
          </a:ln>
        </p:spPr>
        <p:txBody>
          <a:bodyPr anchorCtr="0" anchor="ctr" bIns="91425" lIns="137150" spcFirstLastPara="1" rIns="137150" wrap="square" tIns="91425">
            <a:noAutofit/>
          </a:bodyPr>
          <a:lstStyle>
            <a:lvl1pPr lvl="0" algn="l">
              <a:lnSpc>
                <a:spcPct val="90000"/>
              </a:lnSpc>
              <a:spcBef>
                <a:spcPts val="0"/>
              </a:spcBef>
              <a:spcAft>
                <a:spcPts val="0"/>
              </a:spcAft>
              <a:buSzPts val="800"/>
              <a:buNone/>
              <a:defRPr b="0" sz="5000">
                <a:solidFill>
                  <a:srgbClr val="FFFFFF"/>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9pPr>
          </a:lstStyle>
          <a:p/>
        </p:txBody>
      </p:sp>
      <p:sp>
        <p:nvSpPr>
          <p:cNvPr id="325" name="Google Shape;325;g11981db9539_0_524"/>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Proxima Nova Extrabold"/>
                <a:ea typeface="Proxima Nova Extrabold"/>
                <a:cs typeface="Proxima Nova Extrabold"/>
                <a:sym typeface="Proxima Nova Extrabold"/>
              </a:rPr>
              <a:t>© COGNIZANT SOFTVISION 2022</a:t>
            </a:r>
            <a:endParaRPr b="0" i="0" sz="600" u="none" cap="none" strike="noStrike">
              <a:solidFill>
                <a:srgbClr val="FFFFFF"/>
              </a:solidFill>
              <a:latin typeface="Proxima Nova Extrabold"/>
              <a:ea typeface="Proxima Nova Extrabold"/>
              <a:cs typeface="Proxima Nova Extrabold"/>
              <a:sym typeface="Proxima Nova Extrabold"/>
            </a:endParaRPr>
          </a:p>
        </p:txBody>
      </p:sp>
      <p:pic>
        <p:nvPicPr>
          <p:cNvPr id="326" name="Google Shape;326;g11981db9539_0_524"/>
          <p:cNvPicPr preferRelativeResize="0"/>
          <p:nvPr/>
        </p:nvPicPr>
        <p:blipFill rotWithShape="1">
          <a:blip r:embed="rId2">
            <a:alphaModFix/>
          </a:blip>
          <a:srcRect b="0" l="0" r="0" t="0"/>
          <a:stretch/>
        </p:blipFill>
        <p:spPr>
          <a:xfrm>
            <a:off x="364114" y="229573"/>
            <a:ext cx="1141451" cy="23849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ase Study Title Pattern">
  <p:cSld name="CUSTOM_6">
    <p:bg>
      <p:bgPr>
        <a:solidFill>
          <a:schemeClr val="lt2"/>
        </a:solidFill>
      </p:bgPr>
    </p:bg>
    <p:spTree>
      <p:nvGrpSpPr>
        <p:cNvPr id="327" name="Shape 327"/>
        <p:cNvGrpSpPr/>
        <p:nvPr/>
      </p:nvGrpSpPr>
      <p:grpSpPr>
        <a:xfrm>
          <a:off x="0" y="0"/>
          <a:ext cx="0" cy="0"/>
          <a:chOff x="0" y="0"/>
          <a:chExt cx="0" cy="0"/>
        </a:xfrm>
      </p:grpSpPr>
      <p:sp>
        <p:nvSpPr>
          <p:cNvPr id="328" name="Google Shape;328;g11981db9539_0_528"/>
          <p:cNvSpPr/>
          <p:nvPr/>
        </p:nvSpPr>
        <p:spPr>
          <a:xfrm>
            <a:off x="0" y="-7275"/>
            <a:ext cx="9157800" cy="5112300"/>
          </a:xfrm>
          <a:prstGeom prst="rect">
            <a:avLst/>
          </a:prstGeom>
          <a:solidFill>
            <a:srgbClr val="E7E8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9" name="Google Shape;329;g11981db9539_0_528"/>
          <p:cNvPicPr preferRelativeResize="0"/>
          <p:nvPr/>
        </p:nvPicPr>
        <p:blipFill rotWithShape="1">
          <a:blip r:embed="rId2">
            <a:alphaModFix/>
          </a:blip>
          <a:srcRect b="0" l="0" r="0" t="0"/>
          <a:stretch/>
        </p:blipFill>
        <p:spPr>
          <a:xfrm>
            <a:off x="3498504" y="1109775"/>
            <a:ext cx="5645496" cy="3175600"/>
          </a:xfrm>
          <a:prstGeom prst="rect">
            <a:avLst/>
          </a:prstGeom>
          <a:noFill/>
          <a:ln>
            <a:noFill/>
          </a:ln>
        </p:spPr>
      </p:pic>
      <p:sp>
        <p:nvSpPr>
          <p:cNvPr id="330" name="Google Shape;330;g11981db9539_0_528"/>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Proxima Nova Extrabold"/>
                <a:ea typeface="Proxima Nova Extrabold"/>
                <a:cs typeface="Proxima Nova Extrabold"/>
                <a:sym typeface="Proxima Nova Extrabold"/>
              </a:rPr>
              <a:t>© COGNIZANT SOFTVISION 2022</a:t>
            </a:r>
            <a:endParaRPr b="0" i="0" sz="600" u="none" cap="none" strike="noStrike">
              <a:solidFill>
                <a:schemeClr val="dk1"/>
              </a:solidFill>
              <a:latin typeface="Proxima Nova Extrabold"/>
              <a:ea typeface="Proxima Nova Extrabold"/>
              <a:cs typeface="Proxima Nova Extrabold"/>
              <a:sym typeface="Proxima Nova Extrabold"/>
            </a:endParaRPr>
          </a:p>
        </p:txBody>
      </p:sp>
      <p:sp>
        <p:nvSpPr>
          <p:cNvPr id="331" name="Google Shape;331;g11981db9539_0_528"/>
          <p:cNvSpPr/>
          <p:nvPr/>
        </p:nvSpPr>
        <p:spPr>
          <a:xfrm>
            <a:off x="0" y="279571"/>
            <a:ext cx="268605" cy="0"/>
          </a:xfrm>
          <a:custGeom>
            <a:rect b="b" l="l" r="r" t="t"/>
            <a:pathLst>
              <a:path extrusionOk="0" h="120000" w="457200">
                <a:moveTo>
                  <a:pt x="0" y="0"/>
                </a:moveTo>
                <a:lnTo>
                  <a:pt x="457200" y="0"/>
                </a:lnTo>
              </a:path>
            </a:pathLst>
          </a:custGeom>
          <a:noFill/>
          <a:ln cap="flat" cmpd="sng" w="190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sp>
        <p:nvSpPr>
          <p:cNvPr id="332" name="Google Shape;332;g11981db9539_0_528"/>
          <p:cNvSpPr/>
          <p:nvPr/>
        </p:nvSpPr>
        <p:spPr>
          <a:xfrm>
            <a:off x="0" y="4864419"/>
            <a:ext cx="268605" cy="0"/>
          </a:xfrm>
          <a:custGeom>
            <a:rect b="b" l="l" r="r" t="t"/>
            <a:pathLst>
              <a:path extrusionOk="0" h="120000" w="457200">
                <a:moveTo>
                  <a:pt x="0" y="0"/>
                </a:moveTo>
                <a:lnTo>
                  <a:pt x="457200" y="0"/>
                </a:lnTo>
              </a:path>
            </a:pathLst>
          </a:custGeom>
          <a:noFill/>
          <a:ln cap="flat" cmpd="sng" w="190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pic>
        <p:nvPicPr>
          <p:cNvPr id="333" name="Google Shape;333;g11981db9539_0_528"/>
          <p:cNvPicPr preferRelativeResize="0"/>
          <p:nvPr/>
        </p:nvPicPr>
        <p:blipFill rotWithShape="1">
          <a:blip r:embed="rId3">
            <a:alphaModFix/>
          </a:blip>
          <a:srcRect b="0" l="0" r="0" t="0"/>
          <a:stretch/>
        </p:blipFill>
        <p:spPr>
          <a:xfrm>
            <a:off x="7664829" y="4796325"/>
            <a:ext cx="1031500" cy="121500"/>
          </a:xfrm>
          <a:prstGeom prst="rect">
            <a:avLst/>
          </a:prstGeom>
          <a:noFill/>
          <a:ln>
            <a:noFill/>
          </a:ln>
        </p:spPr>
      </p:pic>
      <p:sp>
        <p:nvSpPr>
          <p:cNvPr id="334" name="Google Shape;334;g11981db9539_0_528"/>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lvl1pPr lvl="0" algn="l">
              <a:lnSpc>
                <a:spcPct val="100000"/>
              </a:lnSpc>
              <a:spcBef>
                <a:spcPts val="0"/>
              </a:spcBef>
              <a:spcAft>
                <a:spcPts val="0"/>
              </a:spcAft>
              <a:buSzPts val="800"/>
              <a:buNone/>
              <a:defRPr sz="1500">
                <a:solidFill>
                  <a:schemeClr val="dk1"/>
                </a:solidFill>
                <a:latin typeface="Proxima Nova Extrabold"/>
                <a:ea typeface="Proxima Nova Extrabold"/>
                <a:cs typeface="Proxima Nova Extrabold"/>
                <a:sym typeface="Proxima Nova Extrabold"/>
              </a:defRPr>
            </a:lvl1pPr>
            <a:lvl2pPr lvl="1"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9pPr>
          </a:lstStyle>
          <a:p/>
        </p:txBody>
      </p:sp>
      <p:sp>
        <p:nvSpPr>
          <p:cNvPr id="335" name="Google Shape;335;g11981db9539_0_528"/>
          <p:cNvSpPr txBox="1"/>
          <p:nvPr>
            <p:ph idx="1"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1 Column Layout">
  <p:cSld name="CUSTOM_4_1">
    <p:spTree>
      <p:nvGrpSpPr>
        <p:cNvPr id="336" name="Shape 336"/>
        <p:cNvGrpSpPr/>
        <p:nvPr/>
      </p:nvGrpSpPr>
      <p:grpSpPr>
        <a:xfrm>
          <a:off x="0" y="0"/>
          <a:ext cx="0" cy="0"/>
          <a:chOff x="0" y="0"/>
          <a:chExt cx="0" cy="0"/>
        </a:xfrm>
      </p:grpSpPr>
      <p:sp>
        <p:nvSpPr>
          <p:cNvPr id="337" name="Google Shape;337;g11981db9539_0_537"/>
          <p:cNvSpPr/>
          <p:nvPr/>
        </p:nvSpPr>
        <p:spPr>
          <a:xfrm>
            <a:off x="4572000" y="-7275"/>
            <a:ext cx="4585800" cy="5112300"/>
          </a:xfrm>
          <a:prstGeom prst="rect">
            <a:avLst/>
          </a:prstGeom>
          <a:solidFill>
            <a:srgbClr val="E7E8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g11981db9539_0_537"/>
          <p:cNvSpPr txBox="1"/>
          <p:nvPr>
            <p:ph idx="1" type="body"/>
          </p:nvPr>
        </p:nvSpPr>
        <p:spPr>
          <a:xfrm>
            <a:off x="419100" y="844225"/>
            <a:ext cx="4024800" cy="37590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6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04800" lvl="1" marL="914400" algn="l">
              <a:lnSpc>
                <a:spcPct val="100000"/>
              </a:lnSpc>
              <a:spcBef>
                <a:spcPts val="6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2pPr>
            <a:lvl3pPr indent="-304800" lvl="2" marL="137160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3pPr>
            <a:lvl4pPr indent="-304800" lvl="3" marL="182880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4pPr>
            <a:lvl5pPr indent="-304800" lvl="4" marL="228600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5pPr>
            <a:lvl6pPr indent="-304800" lvl="5" marL="274320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6pPr>
            <a:lvl7pPr indent="-304800" lvl="6" marL="320040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7pPr>
            <a:lvl8pPr indent="-304800" lvl="7" marL="365760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8pPr>
            <a:lvl9pPr indent="-304800" lvl="8" marL="411480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9pPr>
          </a:lstStyle>
          <a:p/>
        </p:txBody>
      </p:sp>
      <p:sp>
        <p:nvSpPr>
          <p:cNvPr id="339" name="Google Shape;339;g11981db9539_0_537"/>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lvl1pPr lvl="0" algn="l">
              <a:lnSpc>
                <a:spcPct val="100000"/>
              </a:lnSpc>
              <a:spcBef>
                <a:spcPts val="0"/>
              </a:spcBef>
              <a:spcAft>
                <a:spcPts val="0"/>
              </a:spcAft>
              <a:buSzPts val="800"/>
              <a:buNone/>
              <a:defRPr sz="1500">
                <a:solidFill>
                  <a:schemeClr val="dk1"/>
                </a:solidFill>
                <a:latin typeface="Proxima Nova Extrabold"/>
                <a:ea typeface="Proxima Nova Extrabold"/>
                <a:cs typeface="Proxima Nova Extrabold"/>
                <a:sym typeface="Proxima Nova Extrabold"/>
              </a:defRPr>
            </a:lvl1pPr>
            <a:lvl2pPr lvl="1"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9pPr>
          </a:lstStyle>
          <a:p/>
        </p:txBody>
      </p:sp>
      <p:sp>
        <p:nvSpPr>
          <p:cNvPr id="340" name="Google Shape;340;g11981db9539_0_537"/>
          <p:cNvSpPr txBox="1"/>
          <p:nvPr>
            <p:ph idx="2"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9pPr>
          </a:lstStyle>
          <a:p/>
        </p:txBody>
      </p:sp>
      <p:pic>
        <p:nvPicPr>
          <p:cNvPr id="341" name="Google Shape;341;g11981db9539_0_537"/>
          <p:cNvPicPr preferRelativeResize="0"/>
          <p:nvPr/>
        </p:nvPicPr>
        <p:blipFill rotWithShape="1">
          <a:blip r:embed="rId2">
            <a:alphaModFix/>
          </a:blip>
          <a:srcRect b="0" l="0" r="0" t="0"/>
          <a:stretch/>
        </p:blipFill>
        <p:spPr>
          <a:xfrm>
            <a:off x="7664829" y="4796325"/>
            <a:ext cx="1031500" cy="1215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Long Headline + Subheadline">
  <p:cSld name="TITLE_1">
    <p:spTree>
      <p:nvGrpSpPr>
        <p:cNvPr id="342" name="Shape 342"/>
        <p:cNvGrpSpPr/>
        <p:nvPr/>
      </p:nvGrpSpPr>
      <p:grpSpPr>
        <a:xfrm>
          <a:off x="0" y="0"/>
          <a:ext cx="0" cy="0"/>
          <a:chOff x="0" y="0"/>
          <a:chExt cx="0" cy="0"/>
        </a:xfrm>
      </p:grpSpPr>
      <p:sp>
        <p:nvSpPr>
          <p:cNvPr id="343" name="Google Shape;343;g11981db9539_0_543"/>
          <p:cNvSpPr/>
          <p:nvPr/>
        </p:nvSpPr>
        <p:spPr>
          <a:xfrm>
            <a:off x="0" y="-2550"/>
            <a:ext cx="9144000" cy="5146200"/>
          </a:xfrm>
          <a:prstGeom prst="rect">
            <a:avLst/>
          </a:prstGeom>
          <a:gradFill>
            <a:gsLst>
              <a:gs pos="0">
                <a:schemeClr val="accent3"/>
              </a:gs>
              <a:gs pos="100000">
                <a:schemeClr val="accent4"/>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344" name="Google Shape;344;g11981db9539_0_543"/>
          <p:cNvPicPr preferRelativeResize="0"/>
          <p:nvPr/>
        </p:nvPicPr>
        <p:blipFill rotWithShape="1">
          <a:blip r:embed="rId2">
            <a:alphaModFix/>
          </a:blip>
          <a:srcRect b="0" l="0" r="0" t="0"/>
          <a:stretch/>
        </p:blipFill>
        <p:spPr>
          <a:xfrm>
            <a:off x="319571" y="152025"/>
            <a:ext cx="1883814" cy="393600"/>
          </a:xfrm>
          <a:prstGeom prst="rect">
            <a:avLst/>
          </a:prstGeom>
          <a:noFill/>
          <a:ln>
            <a:noFill/>
          </a:ln>
        </p:spPr>
      </p:pic>
      <p:sp>
        <p:nvSpPr>
          <p:cNvPr id="345" name="Google Shape;345;g11981db9539_0_543"/>
          <p:cNvSpPr txBox="1"/>
          <p:nvPr>
            <p:ph type="ctrTitle"/>
          </p:nvPr>
        </p:nvSpPr>
        <p:spPr>
          <a:xfrm>
            <a:off x="414163" y="1838266"/>
            <a:ext cx="8348700" cy="5541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lt1"/>
              </a:buClr>
              <a:buSzPts val="4000"/>
              <a:buFont typeface="Proxima Nova Extrabold"/>
              <a:buNone/>
              <a:defRPr b="0" i="0" sz="4000">
                <a:latin typeface="Proxima Nova Extrabold"/>
                <a:ea typeface="Proxima Nova Extrabold"/>
                <a:cs typeface="Proxima Nova Extrabold"/>
                <a:sym typeface="Proxima Nova Extrabold"/>
              </a:defRPr>
            </a:lvl1pPr>
            <a:lvl2pPr lvl="1"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2pPr>
            <a:lvl3pPr lvl="2"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3pPr>
            <a:lvl4pPr lvl="3"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4pPr>
            <a:lvl5pPr lvl="4"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5pPr>
            <a:lvl6pPr lvl="5"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6pPr>
            <a:lvl7pPr lvl="6"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7pPr>
            <a:lvl8pPr lvl="7"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8pPr>
            <a:lvl9pPr lvl="8"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9pPr>
          </a:lstStyle>
          <a:p/>
        </p:txBody>
      </p:sp>
      <p:sp>
        <p:nvSpPr>
          <p:cNvPr id="346" name="Google Shape;346;g11981db9539_0_543"/>
          <p:cNvSpPr txBox="1"/>
          <p:nvPr>
            <p:ph idx="1" type="body"/>
          </p:nvPr>
        </p:nvSpPr>
        <p:spPr>
          <a:xfrm>
            <a:off x="414163" y="2452017"/>
            <a:ext cx="8327700" cy="4065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600"/>
              </a:spcBef>
              <a:spcAft>
                <a:spcPts val="0"/>
              </a:spcAft>
              <a:buClr>
                <a:schemeClr val="lt1"/>
              </a:buClr>
              <a:buSzPts val="2000"/>
              <a:buFont typeface="Proxima Nova"/>
              <a:buNone/>
              <a:defRPr sz="2000">
                <a:solidFill>
                  <a:schemeClr val="lt1"/>
                </a:solidFill>
                <a:latin typeface="Proxima Nova"/>
                <a:ea typeface="Proxima Nova"/>
                <a:cs typeface="Proxima Nova"/>
                <a:sym typeface="Proxima Nova"/>
              </a:defRPr>
            </a:lvl1pPr>
            <a:lvl2pPr indent="-228600" lvl="1" marL="914400" algn="l">
              <a:lnSpc>
                <a:spcPct val="100000"/>
              </a:lnSpc>
              <a:spcBef>
                <a:spcPts val="600"/>
              </a:spcBef>
              <a:spcAft>
                <a:spcPts val="0"/>
              </a:spcAft>
              <a:buClr>
                <a:schemeClr val="lt1"/>
              </a:buClr>
              <a:buSzPts val="1750"/>
              <a:buFont typeface="Proxima Nova"/>
              <a:buNone/>
              <a:defRPr>
                <a:solidFill>
                  <a:schemeClr val="lt1"/>
                </a:solidFill>
                <a:latin typeface="Proxima Nova"/>
                <a:ea typeface="Proxima Nova"/>
                <a:cs typeface="Proxima Nova"/>
                <a:sym typeface="Proxima Nova"/>
              </a:defRPr>
            </a:lvl2pPr>
            <a:lvl3pPr indent="-228600" lvl="2" marL="1371600" algn="l">
              <a:lnSpc>
                <a:spcPct val="100000"/>
              </a:lnSpc>
              <a:spcBef>
                <a:spcPts val="400"/>
              </a:spcBef>
              <a:spcAft>
                <a:spcPts val="0"/>
              </a:spcAft>
              <a:buClr>
                <a:schemeClr val="lt1"/>
              </a:buClr>
              <a:buSzPts val="1200"/>
              <a:buFont typeface="Proxima Nova"/>
              <a:buNone/>
              <a:defRPr>
                <a:solidFill>
                  <a:schemeClr val="lt1"/>
                </a:solidFill>
                <a:latin typeface="Proxima Nova"/>
                <a:ea typeface="Proxima Nova"/>
                <a:cs typeface="Proxima Nova"/>
                <a:sym typeface="Proxima Nova"/>
              </a:defRPr>
            </a:lvl3pPr>
            <a:lvl4pPr indent="-342900" lvl="3" marL="182880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4pPr>
            <a:lvl5pPr indent="-342900" lvl="4" marL="228600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5pPr>
            <a:lvl6pPr indent="-371475" lvl="5" marL="2743200" algn="l">
              <a:lnSpc>
                <a:spcPct val="100000"/>
              </a:lnSpc>
              <a:spcBef>
                <a:spcPts val="4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6pPr>
            <a:lvl7pPr indent="-331470" lvl="6" marL="3200400" algn="l">
              <a:lnSpc>
                <a:spcPct val="100000"/>
              </a:lnSpc>
              <a:spcBef>
                <a:spcPts val="400"/>
              </a:spcBef>
              <a:spcAft>
                <a:spcPts val="0"/>
              </a:spcAft>
              <a:buClr>
                <a:schemeClr val="lt1"/>
              </a:buClr>
              <a:buSzPts val="1620"/>
              <a:buFont typeface="Proxima Nova"/>
              <a:buChar char="–"/>
              <a:defRPr>
                <a:solidFill>
                  <a:schemeClr val="lt1"/>
                </a:solidFill>
                <a:latin typeface="Proxima Nova"/>
                <a:ea typeface="Proxima Nova"/>
                <a:cs typeface="Proxima Nova"/>
                <a:sym typeface="Proxima Nova"/>
              </a:defRPr>
            </a:lvl7pPr>
            <a:lvl8pPr indent="-331470" lvl="7" marL="3657600" algn="l">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8pPr>
            <a:lvl9pPr indent="-331470" lvl="8" marL="4114800" algn="l">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9pPr>
          </a:lstStyle>
          <a:p/>
        </p:txBody>
      </p:sp>
      <p:sp>
        <p:nvSpPr>
          <p:cNvPr id="347" name="Google Shape;347;g11981db9539_0_543"/>
          <p:cNvSpPr txBox="1"/>
          <p:nvPr>
            <p:ph idx="2" type="body"/>
          </p:nvPr>
        </p:nvSpPr>
        <p:spPr>
          <a:xfrm>
            <a:off x="414163" y="3206949"/>
            <a:ext cx="8324400" cy="2541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600"/>
              </a:spcBef>
              <a:spcAft>
                <a:spcPts val="0"/>
              </a:spcAft>
              <a:buClr>
                <a:schemeClr val="lt1"/>
              </a:buClr>
              <a:buSzPts val="1600"/>
              <a:buFont typeface="Proxima Nova"/>
              <a:buNone/>
              <a:defRPr sz="1600">
                <a:solidFill>
                  <a:schemeClr val="lt1"/>
                </a:solidFill>
                <a:latin typeface="Proxima Nova"/>
                <a:ea typeface="Proxima Nova"/>
                <a:cs typeface="Proxima Nova"/>
                <a:sym typeface="Proxima Nova"/>
              </a:defRPr>
            </a:lvl1pPr>
            <a:lvl2pPr indent="-371475" lvl="1" marL="914400" algn="l">
              <a:lnSpc>
                <a:spcPct val="100000"/>
              </a:lnSpc>
              <a:spcBef>
                <a:spcPts val="6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2pPr>
            <a:lvl3pPr indent="-342900" lvl="2" marL="137160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3pPr>
            <a:lvl4pPr indent="-342900" lvl="3" marL="182880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4pPr>
            <a:lvl5pPr indent="-342900" lvl="4" marL="228600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5pPr>
            <a:lvl6pPr indent="-371475" lvl="5" marL="2743200" algn="l">
              <a:lnSpc>
                <a:spcPct val="100000"/>
              </a:lnSpc>
              <a:spcBef>
                <a:spcPts val="4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6pPr>
            <a:lvl7pPr indent="-331470" lvl="6" marL="3200400" algn="l">
              <a:lnSpc>
                <a:spcPct val="100000"/>
              </a:lnSpc>
              <a:spcBef>
                <a:spcPts val="400"/>
              </a:spcBef>
              <a:spcAft>
                <a:spcPts val="0"/>
              </a:spcAft>
              <a:buClr>
                <a:schemeClr val="lt1"/>
              </a:buClr>
              <a:buSzPts val="1620"/>
              <a:buFont typeface="Proxima Nova"/>
              <a:buChar char="–"/>
              <a:defRPr>
                <a:solidFill>
                  <a:schemeClr val="lt1"/>
                </a:solidFill>
                <a:latin typeface="Proxima Nova"/>
                <a:ea typeface="Proxima Nova"/>
                <a:cs typeface="Proxima Nova"/>
                <a:sym typeface="Proxima Nova"/>
              </a:defRPr>
            </a:lvl7pPr>
            <a:lvl8pPr indent="-331470" lvl="7" marL="3657600" algn="l">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8pPr>
            <a:lvl9pPr indent="-331470" lvl="8" marL="4114800" algn="l">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9pPr>
          </a:lstStyle>
          <a:p/>
        </p:txBody>
      </p:sp>
      <p:pic>
        <p:nvPicPr>
          <p:cNvPr id="348" name="Google Shape;348;g11981db9539_0_543"/>
          <p:cNvPicPr preferRelativeResize="0"/>
          <p:nvPr/>
        </p:nvPicPr>
        <p:blipFill rotWithShape="1">
          <a:blip r:embed="rId3">
            <a:alphaModFix/>
          </a:blip>
          <a:srcRect b="17611" l="45426" r="51388" t="19100"/>
          <a:stretch/>
        </p:blipFill>
        <p:spPr>
          <a:xfrm>
            <a:off x="0" y="982375"/>
            <a:ext cx="291000" cy="3255249"/>
          </a:xfrm>
          <a:prstGeom prst="rect">
            <a:avLst/>
          </a:prstGeom>
          <a:noFill/>
          <a:ln>
            <a:noFill/>
          </a:ln>
        </p:spPr>
      </p:pic>
      <p:sp>
        <p:nvSpPr>
          <p:cNvPr id="349" name="Google Shape;349;g11981db9539_0_543"/>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Proxima Nova Extrabold"/>
                <a:ea typeface="Proxima Nova Extrabold"/>
                <a:cs typeface="Proxima Nova Extrabold"/>
                <a:sym typeface="Proxima Nova Extrabold"/>
              </a:rPr>
              <a:t>© COGNIZANT SOFTVISION 2022</a:t>
            </a:r>
            <a:endParaRPr b="0" i="0" sz="600" u="none" cap="none" strike="noStrike">
              <a:solidFill>
                <a:srgbClr val="FFFFFF"/>
              </a:solidFill>
              <a:latin typeface="Proxima Nova Extrabold"/>
              <a:ea typeface="Proxima Nova Extrabold"/>
              <a:cs typeface="Proxima Nova Extrabold"/>
              <a:sym typeface="Proxima Nova Extrabo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5">
  <p:cSld name="CUSTOM_1_1_2_1_1">
    <p:bg>
      <p:bgPr>
        <a:noFill/>
      </p:bgPr>
    </p:bg>
    <p:spTree>
      <p:nvGrpSpPr>
        <p:cNvPr id="350" name="Shape 350"/>
        <p:cNvGrpSpPr/>
        <p:nvPr/>
      </p:nvGrpSpPr>
      <p:grpSpPr>
        <a:xfrm>
          <a:off x="0" y="0"/>
          <a:ext cx="0" cy="0"/>
          <a:chOff x="0" y="0"/>
          <a:chExt cx="0" cy="0"/>
        </a:xfrm>
      </p:grpSpPr>
      <p:pic>
        <p:nvPicPr>
          <p:cNvPr id="351" name="Google Shape;351;g11981db9539_0_551"/>
          <p:cNvPicPr preferRelativeResize="0"/>
          <p:nvPr/>
        </p:nvPicPr>
        <p:blipFill rotWithShape="1">
          <a:blip r:embed="rId2">
            <a:alphaModFix/>
          </a:blip>
          <a:srcRect b="0" l="0" r="0" t="0"/>
          <a:stretch/>
        </p:blipFill>
        <p:spPr>
          <a:xfrm>
            <a:off x="0" y="-12"/>
            <a:ext cx="9144000" cy="5143500"/>
          </a:xfrm>
          <a:prstGeom prst="rect">
            <a:avLst/>
          </a:prstGeom>
          <a:noFill/>
          <a:ln>
            <a:noFill/>
          </a:ln>
        </p:spPr>
      </p:pic>
      <p:sp>
        <p:nvSpPr>
          <p:cNvPr id="352" name="Google Shape;352;g11981db9539_0_551"/>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Proxima Nova Extrabold"/>
                <a:ea typeface="Proxima Nova Extrabold"/>
                <a:cs typeface="Proxima Nova Extrabold"/>
                <a:sym typeface="Proxima Nova Extrabold"/>
              </a:rPr>
              <a:t>© COGNIZANT SOFTVISION 2022</a:t>
            </a:r>
            <a:endParaRPr b="0" i="0" sz="600" u="none" cap="none" strike="noStrike">
              <a:solidFill>
                <a:schemeClr val="dk1"/>
              </a:solidFill>
              <a:latin typeface="Proxima Nova Extrabold"/>
              <a:ea typeface="Proxima Nova Extrabold"/>
              <a:cs typeface="Proxima Nova Extrabold"/>
              <a:sym typeface="Proxima Nova Extrabold"/>
            </a:endParaRPr>
          </a:p>
        </p:txBody>
      </p:sp>
      <p:pic>
        <p:nvPicPr>
          <p:cNvPr id="353" name="Google Shape;353;g11981db9539_0_551"/>
          <p:cNvPicPr preferRelativeResize="0"/>
          <p:nvPr/>
        </p:nvPicPr>
        <p:blipFill rotWithShape="1">
          <a:blip r:embed="rId3">
            <a:alphaModFix/>
          </a:blip>
          <a:srcRect b="0" l="0" r="0" t="0"/>
          <a:stretch/>
        </p:blipFill>
        <p:spPr>
          <a:xfrm>
            <a:off x="364114" y="229573"/>
            <a:ext cx="1141451" cy="238490"/>
          </a:xfrm>
          <a:prstGeom prst="rect">
            <a:avLst/>
          </a:prstGeom>
          <a:noFill/>
          <a:ln>
            <a:noFill/>
          </a:ln>
        </p:spPr>
      </p:pic>
      <p:pic>
        <p:nvPicPr>
          <p:cNvPr id="354" name="Google Shape;354;g11981db9539_0_551"/>
          <p:cNvPicPr preferRelativeResize="0"/>
          <p:nvPr/>
        </p:nvPicPr>
        <p:blipFill rotWithShape="1">
          <a:blip r:embed="rId4">
            <a:alphaModFix amt="20000"/>
          </a:blip>
          <a:srcRect b="17759" l="0" r="96619" t="18949"/>
          <a:stretch/>
        </p:blipFill>
        <p:spPr>
          <a:xfrm>
            <a:off x="0" y="974725"/>
            <a:ext cx="309149" cy="3255274"/>
          </a:xfrm>
          <a:prstGeom prst="rect">
            <a:avLst/>
          </a:prstGeom>
          <a:noFill/>
          <a:ln>
            <a:noFill/>
          </a:ln>
        </p:spPr>
      </p:pic>
      <p:sp>
        <p:nvSpPr>
          <p:cNvPr id="355" name="Google Shape;355;g11981db9539_0_551"/>
          <p:cNvSpPr txBox="1"/>
          <p:nvPr>
            <p:ph type="title"/>
          </p:nvPr>
        </p:nvSpPr>
        <p:spPr>
          <a:xfrm>
            <a:off x="309150" y="982375"/>
            <a:ext cx="4250700" cy="3255300"/>
          </a:xfrm>
          <a:prstGeom prst="rect">
            <a:avLst/>
          </a:prstGeom>
          <a:noFill/>
          <a:ln>
            <a:noFill/>
          </a:ln>
        </p:spPr>
        <p:txBody>
          <a:bodyPr anchorCtr="0" anchor="ctr" bIns="91425" lIns="137150" spcFirstLastPara="1" rIns="137150" wrap="square" tIns="91425">
            <a:noAutofit/>
          </a:bodyPr>
          <a:lstStyle>
            <a:lvl1pPr lvl="0" algn="l">
              <a:lnSpc>
                <a:spcPct val="90000"/>
              </a:lnSpc>
              <a:spcBef>
                <a:spcPts val="0"/>
              </a:spcBef>
              <a:spcAft>
                <a:spcPts val="0"/>
              </a:spcAft>
              <a:buSzPts val="800"/>
              <a:buNone/>
              <a:defRPr b="0" sz="44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3">
  <p:cSld name="CUSTOM_1_1_1">
    <p:bg>
      <p:bgPr>
        <a:noFill/>
      </p:bgPr>
    </p:bg>
    <p:spTree>
      <p:nvGrpSpPr>
        <p:cNvPr id="356" name="Shape 356"/>
        <p:cNvGrpSpPr/>
        <p:nvPr/>
      </p:nvGrpSpPr>
      <p:grpSpPr>
        <a:xfrm>
          <a:off x="0" y="0"/>
          <a:ext cx="0" cy="0"/>
          <a:chOff x="0" y="0"/>
          <a:chExt cx="0" cy="0"/>
        </a:xfrm>
      </p:grpSpPr>
      <p:sp>
        <p:nvSpPr>
          <p:cNvPr id="357" name="Google Shape;357;g11981db9539_0_557"/>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g11981db9539_0_557"/>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Proxima Nova Extrabold"/>
                <a:ea typeface="Proxima Nova Extrabold"/>
                <a:cs typeface="Proxima Nova Extrabold"/>
                <a:sym typeface="Proxima Nova Extrabold"/>
              </a:rPr>
              <a:t>© COGNIZANT SOFTVISION 2022</a:t>
            </a:r>
            <a:endParaRPr b="0" i="0" sz="600" u="none" cap="none" strike="noStrike">
              <a:solidFill>
                <a:srgbClr val="000000"/>
              </a:solidFill>
              <a:latin typeface="Proxima Nova Extrabold"/>
              <a:ea typeface="Proxima Nova Extrabold"/>
              <a:cs typeface="Proxima Nova Extrabold"/>
              <a:sym typeface="Proxima Nova Extrabold"/>
            </a:endParaRPr>
          </a:p>
        </p:txBody>
      </p:sp>
      <p:sp>
        <p:nvSpPr>
          <p:cNvPr id="359" name="Google Shape;359;g11981db9539_0_557"/>
          <p:cNvSpPr txBox="1"/>
          <p:nvPr>
            <p:ph type="title"/>
          </p:nvPr>
        </p:nvSpPr>
        <p:spPr>
          <a:xfrm>
            <a:off x="309150" y="982375"/>
            <a:ext cx="4250700" cy="3255300"/>
          </a:xfrm>
          <a:prstGeom prst="rect">
            <a:avLst/>
          </a:prstGeom>
          <a:noFill/>
          <a:ln>
            <a:noFill/>
          </a:ln>
        </p:spPr>
        <p:txBody>
          <a:bodyPr anchorCtr="0" anchor="ctr" bIns="91425" lIns="137150" spcFirstLastPara="1" rIns="137150" wrap="square" tIns="91425">
            <a:noAutofit/>
          </a:bodyPr>
          <a:lstStyle>
            <a:lvl1pPr lvl="0" algn="l">
              <a:lnSpc>
                <a:spcPct val="90000"/>
              </a:lnSpc>
              <a:spcBef>
                <a:spcPts val="0"/>
              </a:spcBef>
              <a:spcAft>
                <a:spcPts val="0"/>
              </a:spcAft>
              <a:buSzPts val="800"/>
              <a:buNone/>
              <a:defRPr b="0" sz="44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9pPr>
          </a:lstStyle>
          <a:p/>
        </p:txBody>
      </p:sp>
      <p:pic>
        <p:nvPicPr>
          <p:cNvPr id="360" name="Google Shape;360;g11981db9539_0_557"/>
          <p:cNvPicPr preferRelativeResize="0"/>
          <p:nvPr/>
        </p:nvPicPr>
        <p:blipFill rotWithShape="1">
          <a:blip r:embed="rId2">
            <a:alphaModFix/>
          </a:blip>
          <a:srcRect b="0" l="0" r="0" t="0"/>
          <a:stretch/>
        </p:blipFill>
        <p:spPr>
          <a:xfrm>
            <a:off x="419104" y="288075"/>
            <a:ext cx="1031500" cy="121500"/>
          </a:xfrm>
          <a:prstGeom prst="rect">
            <a:avLst/>
          </a:prstGeom>
          <a:noFill/>
          <a:ln>
            <a:noFill/>
          </a:ln>
        </p:spPr>
      </p:pic>
      <p:pic>
        <p:nvPicPr>
          <p:cNvPr id="361" name="Google Shape;361;g11981db9539_0_557"/>
          <p:cNvPicPr preferRelativeResize="0"/>
          <p:nvPr/>
        </p:nvPicPr>
        <p:blipFill rotWithShape="1">
          <a:blip r:embed="rId3">
            <a:alphaModFix amt="31000"/>
          </a:blip>
          <a:srcRect b="17759" l="0" r="96619" t="18949"/>
          <a:stretch/>
        </p:blipFill>
        <p:spPr>
          <a:xfrm>
            <a:off x="0" y="974725"/>
            <a:ext cx="309149" cy="3255274"/>
          </a:xfrm>
          <a:prstGeom prst="rect">
            <a:avLst/>
          </a:prstGeom>
          <a:noFill/>
          <a:ln>
            <a:noFill/>
          </a:ln>
        </p:spPr>
      </p:pic>
      <p:pic>
        <p:nvPicPr>
          <p:cNvPr id="362" name="Google Shape;362;g11981db9539_0_557"/>
          <p:cNvPicPr preferRelativeResize="0"/>
          <p:nvPr/>
        </p:nvPicPr>
        <p:blipFill rotWithShape="1">
          <a:blip r:embed="rId4">
            <a:alphaModFix amt="31000"/>
          </a:blip>
          <a:srcRect b="17759" l="49995" r="0" t="18949"/>
          <a:stretch/>
        </p:blipFill>
        <p:spPr>
          <a:xfrm>
            <a:off x="4572000" y="982375"/>
            <a:ext cx="4572475" cy="3255250"/>
          </a:xfrm>
          <a:prstGeom prst="rect">
            <a:avLst/>
          </a:prstGeom>
          <a:noFill/>
          <a:ln>
            <a:noFill/>
          </a:ln>
        </p:spPr>
      </p:pic>
      <p:cxnSp>
        <p:nvCxnSpPr>
          <p:cNvPr id="363" name="Google Shape;363;g11981db9539_0_557"/>
          <p:cNvCxnSpPr/>
          <p:nvPr/>
        </p:nvCxnSpPr>
        <p:spPr>
          <a:xfrm>
            <a:off x="309150" y="4230000"/>
            <a:ext cx="4263600" cy="0"/>
          </a:xfrm>
          <a:prstGeom prst="straightConnector1">
            <a:avLst/>
          </a:prstGeom>
          <a:noFill/>
          <a:ln cap="flat" cmpd="sng" w="38100">
            <a:solidFill>
              <a:srgbClr val="212121"/>
            </a:solidFill>
            <a:prstDash val="solid"/>
            <a:round/>
            <a:headEnd len="sm" w="sm" type="none"/>
            <a:tailEnd len="sm" w="sm" type="none"/>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4">
  <p:cSld name="CUSTOM_1_1_1_1">
    <p:bg>
      <p:bgPr>
        <a:solidFill>
          <a:schemeClr val="dk1"/>
        </a:solidFill>
      </p:bgPr>
    </p:bg>
    <p:spTree>
      <p:nvGrpSpPr>
        <p:cNvPr id="364" name="Shape 364"/>
        <p:cNvGrpSpPr/>
        <p:nvPr/>
      </p:nvGrpSpPr>
      <p:grpSpPr>
        <a:xfrm>
          <a:off x="0" y="0"/>
          <a:ext cx="0" cy="0"/>
          <a:chOff x="0" y="0"/>
          <a:chExt cx="0" cy="0"/>
        </a:xfrm>
      </p:grpSpPr>
      <p:sp>
        <p:nvSpPr>
          <p:cNvPr id="365" name="Google Shape;365;g11981db9539_0_565"/>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g11981db9539_0_565"/>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Proxima Nova Extrabold"/>
                <a:ea typeface="Proxima Nova Extrabold"/>
                <a:cs typeface="Proxima Nova Extrabold"/>
                <a:sym typeface="Proxima Nova Extrabold"/>
              </a:rPr>
              <a:t>© COGNIZANT SOFTVISION 2020</a:t>
            </a:r>
            <a:endParaRPr b="0" i="0" sz="600" u="none" cap="none" strike="noStrike">
              <a:solidFill>
                <a:srgbClr val="000000"/>
              </a:solidFill>
              <a:latin typeface="Proxima Nova Extrabold"/>
              <a:ea typeface="Proxima Nova Extrabold"/>
              <a:cs typeface="Proxima Nova Extrabold"/>
              <a:sym typeface="Proxima Nova Extrabold"/>
            </a:endParaRPr>
          </a:p>
        </p:txBody>
      </p:sp>
      <p:sp>
        <p:nvSpPr>
          <p:cNvPr id="367" name="Google Shape;367;g11981db9539_0_565"/>
          <p:cNvSpPr txBox="1"/>
          <p:nvPr>
            <p:ph type="title"/>
          </p:nvPr>
        </p:nvSpPr>
        <p:spPr>
          <a:xfrm>
            <a:off x="309150" y="982375"/>
            <a:ext cx="4250700" cy="3255300"/>
          </a:xfrm>
          <a:prstGeom prst="rect">
            <a:avLst/>
          </a:prstGeom>
          <a:noFill/>
          <a:ln>
            <a:noFill/>
          </a:ln>
        </p:spPr>
        <p:txBody>
          <a:bodyPr anchorCtr="0" anchor="ctr" bIns="91425" lIns="137150" spcFirstLastPara="1" rIns="137150" wrap="square" tIns="91425">
            <a:noAutofit/>
          </a:bodyPr>
          <a:lstStyle>
            <a:lvl1pPr lvl="0" algn="l">
              <a:lnSpc>
                <a:spcPct val="90000"/>
              </a:lnSpc>
              <a:spcBef>
                <a:spcPts val="0"/>
              </a:spcBef>
              <a:spcAft>
                <a:spcPts val="0"/>
              </a:spcAft>
              <a:buSzPts val="800"/>
              <a:buNone/>
              <a:defRPr b="0" sz="4400">
                <a:solidFill>
                  <a:srgbClr val="FFFFFF"/>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9pPr>
          </a:lstStyle>
          <a:p/>
        </p:txBody>
      </p:sp>
      <p:pic>
        <p:nvPicPr>
          <p:cNvPr id="368" name="Google Shape;368;g11981db9539_0_565"/>
          <p:cNvPicPr preferRelativeResize="0"/>
          <p:nvPr/>
        </p:nvPicPr>
        <p:blipFill rotWithShape="1">
          <a:blip r:embed="rId2">
            <a:alphaModFix/>
          </a:blip>
          <a:srcRect b="0" l="0" r="0" t="0"/>
          <a:stretch/>
        </p:blipFill>
        <p:spPr>
          <a:xfrm>
            <a:off x="419104" y="288075"/>
            <a:ext cx="1031500" cy="121500"/>
          </a:xfrm>
          <a:prstGeom prst="rect">
            <a:avLst/>
          </a:prstGeom>
          <a:noFill/>
          <a:ln>
            <a:noFill/>
          </a:ln>
        </p:spPr>
      </p:pic>
      <p:pic>
        <p:nvPicPr>
          <p:cNvPr id="369" name="Google Shape;369;g11981db9539_0_565"/>
          <p:cNvPicPr preferRelativeResize="0"/>
          <p:nvPr/>
        </p:nvPicPr>
        <p:blipFill rotWithShape="1">
          <a:blip r:embed="rId3">
            <a:alphaModFix amt="31000"/>
          </a:blip>
          <a:srcRect b="17759" l="0" r="96619" t="18949"/>
          <a:stretch/>
        </p:blipFill>
        <p:spPr>
          <a:xfrm>
            <a:off x="0" y="974725"/>
            <a:ext cx="309149" cy="3255274"/>
          </a:xfrm>
          <a:prstGeom prst="rect">
            <a:avLst/>
          </a:prstGeom>
          <a:noFill/>
          <a:ln>
            <a:noFill/>
          </a:ln>
        </p:spPr>
      </p:pic>
      <p:pic>
        <p:nvPicPr>
          <p:cNvPr id="370" name="Google Shape;370;g11981db9539_0_565"/>
          <p:cNvPicPr preferRelativeResize="0"/>
          <p:nvPr/>
        </p:nvPicPr>
        <p:blipFill rotWithShape="1">
          <a:blip r:embed="rId3">
            <a:alphaModFix amt="31000"/>
          </a:blip>
          <a:srcRect b="17759" l="49995" r="0" t="18949"/>
          <a:stretch/>
        </p:blipFill>
        <p:spPr>
          <a:xfrm>
            <a:off x="4572000" y="982375"/>
            <a:ext cx="4572475" cy="3255250"/>
          </a:xfrm>
          <a:prstGeom prst="rect">
            <a:avLst/>
          </a:prstGeom>
          <a:noFill/>
          <a:ln>
            <a:noFill/>
          </a:ln>
        </p:spPr>
      </p:pic>
      <p:pic>
        <p:nvPicPr>
          <p:cNvPr id="371" name="Google Shape;371;g11981db9539_0_565"/>
          <p:cNvPicPr preferRelativeResize="0"/>
          <p:nvPr/>
        </p:nvPicPr>
        <p:blipFill rotWithShape="1">
          <a:blip r:embed="rId4">
            <a:alphaModFix amt="55000"/>
          </a:blip>
          <a:srcRect b="17759" l="0" r="96619" t="18949"/>
          <a:stretch/>
        </p:blipFill>
        <p:spPr>
          <a:xfrm>
            <a:off x="0" y="974725"/>
            <a:ext cx="309149" cy="3255274"/>
          </a:xfrm>
          <a:prstGeom prst="rect">
            <a:avLst/>
          </a:prstGeom>
          <a:noFill/>
          <a:ln>
            <a:noFill/>
          </a:ln>
        </p:spPr>
      </p:pic>
      <p:pic>
        <p:nvPicPr>
          <p:cNvPr id="372" name="Google Shape;372;g11981db9539_0_565"/>
          <p:cNvPicPr preferRelativeResize="0"/>
          <p:nvPr/>
        </p:nvPicPr>
        <p:blipFill rotWithShape="1">
          <a:blip r:embed="rId5">
            <a:alphaModFix amt="55000"/>
          </a:blip>
          <a:srcRect b="17759" l="49995" r="0" t="18949"/>
          <a:stretch/>
        </p:blipFill>
        <p:spPr>
          <a:xfrm>
            <a:off x="4572101" y="982375"/>
            <a:ext cx="4572374" cy="3255250"/>
          </a:xfrm>
          <a:prstGeom prst="rect">
            <a:avLst/>
          </a:prstGeom>
          <a:noFill/>
          <a:ln>
            <a:noFill/>
          </a:ln>
        </p:spPr>
      </p:pic>
      <p:cxnSp>
        <p:nvCxnSpPr>
          <p:cNvPr id="373" name="Google Shape;373;g11981db9539_0_565"/>
          <p:cNvCxnSpPr/>
          <p:nvPr/>
        </p:nvCxnSpPr>
        <p:spPr>
          <a:xfrm>
            <a:off x="309150" y="4230000"/>
            <a:ext cx="4263600" cy="0"/>
          </a:xfrm>
          <a:prstGeom prst="straightConnector1">
            <a:avLst/>
          </a:prstGeom>
          <a:noFill/>
          <a:ln cap="flat" cmpd="sng" w="38100">
            <a:solidFill>
              <a:schemeClr val="lt1"/>
            </a:solidFill>
            <a:prstDash val="solid"/>
            <a:round/>
            <a:headEnd len="sm" w="sm" type="none"/>
            <a:tailEnd len="sm" w="sm" type="none"/>
          </a:ln>
        </p:spPr>
      </p:cxnSp>
      <p:pic>
        <p:nvPicPr>
          <p:cNvPr id="374" name="Google Shape;374;g11981db9539_0_565"/>
          <p:cNvPicPr preferRelativeResize="0"/>
          <p:nvPr/>
        </p:nvPicPr>
        <p:blipFill rotWithShape="1">
          <a:blip r:embed="rId6">
            <a:alphaModFix/>
          </a:blip>
          <a:srcRect b="0" l="0" r="0" t="0"/>
          <a:stretch/>
        </p:blipFill>
        <p:spPr>
          <a:xfrm>
            <a:off x="364114" y="229573"/>
            <a:ext cx="1141451" cy="238490"/>
          </a:xfrm>
          <a:prstGeom prst="rect">
            <a:avLst/>
          </a:prstGeom>
          <a:noFill/>
          <a:ln>
            <a:noFill/>
          </a:ln>
        </p:spPr>
      </p:pic>
      <p:sp>
        <p:nvSpPr>
          <p:cNvPr id="375" name="Google Shape;375;g11981db9539_0_565"/>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Proxima Nova Extrabold"/>
                <a:ea typeface="Proxima Nova Extrabold"/>
                <a:cs typeface="Proxima Nova Extrabold"/>
                <a:sym typeface="Proxima Nova Extrabold"/>
              </a:rPr>
              <a:t>© COGNIZANT SOFTVISION 2022</a:t>
            </a:r>
            <a:endParaRPr b="0" i="0" sz="600" u="none" cap="none" strike="noStrike">
              <a:solidFill>
                <a:srgbClr val="FFFFFF"/>
              </a:solidFill>
              <a:latin typeface="Proxima Nova Extrabold"/>
              <a:ea typeface="Proxima Nova Extrabold"/>
              <a:cs typeface="Proxima Nova Extrabold"/>
              <a:sym typeface="Proxima Nova Extrabo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1">
  <p:cSld name="CUSTOM_1">
    <p:bg>
      <p:bgPr>
        <a:noFill/>
      </p:bgPr>
    </p:bg>
    <p:spTree>
      <p:nvGrpSpPr>
        <p:cNvPr id="376" name="Shape 376"/>
        <p:cNvGrpSpPr/>
        <p:nvPr/>
      </p:nvGrpSpPr>
      <p:grpSpPr>
        <a:xfrm>
          <a:off x="0" y="0"/>
          <a:ext cx="0" cy="0"/>
          <a:chOff x="0" y="0"/>
          <a:chExt cx="0" cy="0"/>
        </a:xfrm>
      </p:grpSpPr>
      <p:sp>
        <p:nvSpPr>
          <p:cNvPr id="377" name="Google Shape;377;g11981db9539_0_577"/>
          <p:cNvSpPr/>
          <p:nvPr/>
        </p:nvSpPr>
        <p:spPr>
          <a:xfrm>
            <a:off x="0" y="0"/>
            <a:ext cx="9144000" cy="5143500"/>
          </a:xfrm>
          <a:prstGeom prst="rect">
            <a:avLst/>
          </a:prstGeom>
          <a:gradFill>
            <a:gsLst>
              <a:gs pos="0">
                <a:schemeClr val="accent3"/>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8" name="Google Shape;378;g11981db9539_0_577"/>
          <p:cNvPicPr preferRelativeResize="0"/>
          <p:nvPr/>
        </p:nvPicPr>
        <p:blipFill rotWithShape="1">
          <a:blip r:embed="rId2">
            <a:alphaModFix amt="20000"/>
          </a:blip>
          <a:srcRect b="607" l="28004" r="25381" t="36101"/>
          <a:stretch/>
        </p:blipFill>
        <p:spPr>
          <a:xfrm>
            <a:off x="309650" y="974725"/>
            <a:ext cx="4262352" cy="3255274"/>
          </a:xfrm>
          <a:prstGeom prst="rect">
            <a:avLst/>
          </a:prstGeom>
          <a:noFill/>
          <a:ln>
            <a:noFill/>
          </a:ln>
        </p:spPr>
      </p:pic>
      <p:pic>
        <p:nvPicPr>
          <p:cNvPr id="379" name="Google Shape;379;g11981db9539_0_577"/>
          <p:cNvPicPr preferRelativeResize="0"/>
          <p:nvPr/>
        </p:nvPicPr>
        <p:blipFill rotWithShape="1">
          <a:blip r:embed="rId3">
            <a:alphaModFix/>
          </a:blip>
          <a:srcRect b="0" l="0" r="0" t="0"/>
          <a:stretch/>
        </p:blipFill>
        <p:spPr>
          <a:xfrm>
            <a:off x="364114" y="229573"/>
            <a:ext cx="1141451" cy="238490"/>
          </a:xfrm>
          <a:prstGeom prst="rect">
            <a:avLst/>
          </a:prstGeom>
          <a:noFill/>
          <a:ln>
            <a:noFill/>
          </a:ln>
        </p:spPr>
      </p:pic>
      <p:pic>
        <p:nvPicPr>
          <p:cNvPr id="380" name="Google Shape;380;g11981db9539_0_577"/>
          <p:cNvPicPr preferRelativeResize="0"/>
          <p:nvPr/>
        </p:nvPicPr>
        <p:blipFill rotWithShape="1">
          <a:blip r:embed="rId4">
            <a:alphaModFix amt="20000"/>
          </a:blip>
          <a:srcRect b="17759" l="0" r="96619" t="18949"/>
          <a:stretch/>
        </p:blipFill>
        <p:spPr>
          <a:xfrm>
            <a:off x="0" y="974725"/>
            <a:ext cx="309149" cy="3255274"/>
          </a:xfrm>
          <a:prstGeom prst="rect">
            <a:avLst/>
          </a:prstGeom>
          <a:noFill/>
          <a:ln>
            <a:noFill/>
          </a:ln>
        </p:spPr>
      </p:pic>
      <p:pic>
        <p:nvPicPr>
          <p:cNvPr id="381" name="Google Shape;381;g11981db9539_0_577"/>
          <p:cNvPicPr preferRelativeResize="0"/>
          <p:nvPr/>
        </p:nvPicPr>
        <p:blipFill rotWithShape="1">
          <a:blip r:embed="rId5">
            <a:alphaModFix amt="20000"/>
          </a:blip>
          <a:srcRect b="17759" l="49995" r="0" t="18949"/>
          <a:stretch/>
        </p:blipFill>
        <p:spPr>
          <a:xfrm>
            <a:off x="4572101" y="982375"/>
            <a:ext cx="4572374" cy="3255250"/>
          </a:xfrm>
          <a:prstGeom prst="rect">
            <a:avLst/>
          </a:prstGeom>
          <a:noFill/>
          <a:ln>
            <a:noFill/>
          </a:ln>
        </p:spPr>
      </p:pic>
      <p:sp>
        <p:nvSpPr>
          <p:cNvPr id="382" name="Google Shape;382;g11981db9539_0_577"/>
          <p:cNvSpPr/>
          <p:nvPr/>
        </p:nvSpPr>
        <p:spPr>
          <a:xfrm>
            <a:off x="315275" y="4237675"/>
            <a:ext cx="4250700" cy="89400"/>
          </a:xfrm>
          <a:prstGeom prst="rect">
            <a:avLst/>
          </a:prstGeom>
          <a:gradFill>
            <a:gsLst>
              <a:gs pos="0">
                <a:schemeClr val="accent3"/>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g11981db9539_0_577"/>
          <p:cNvSpPr txBox="1"/>
          <p:nvPr>
            <p:ph type="title"/>
          </p:nvPr>
        </p:nvSpPr>
        <p:spPr>
          <a:xfrm>
            <a:off x="309150" y="982375"/>
            <a:ext cx="4250700" cy="3255300"/>
          </a:xfrm>
          <a:prstGeom prst="rect">
            <a:avLst/>
          </a:prstGeom>
          <a:noFill/>
          <a:ln>
            <a:noFill/>
          </a:ln>
        </p:spPr>
        <p:txBody>
          <a:bodyPr anchorCtr="0" anchor="ctr" bIns="91425" lIns="137150" spcFirstLastPara="1" rIns="137150" wrap="square" tIns="91425">
            <a:noAutofit/>
          </a:bodyPr>
          <a:lstStyle>
            <a:lvl1pPr lvl="0" algn="l">
              <a:lnSpc>
                <a:spcPct val="90000"/>
              </a:lnSpc>
              <a:spcBef>
                <a:spcPts val="0"/>
              </a:spcBef>
              <a:spcAft>
                <a:spcPts val="0"/>
              </a:spcAft>
              <a:buSzPts val="800"/>
              <a:buNone/>
              <a:defRPr b="0" sz="4400">
                <a:solidFill>
                  <a:srgbClr val="FFFFFF"/>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9pPr>
          </a:lstStyle>
          <a:p/>
        </p:txBody>
      </p:sp>
      <p:sp>
        <p:nvSpPr>
          <p:cNvPr id="384" name="Google Shape;384;g11981db9539_0_577"/>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Proxima Nova Extrabold"/>
                <a:ea typeface="Proxima Nova Extrabold"/>
                <a:cs typeface="Proxima Nova Extrabold"/>
                <a:sym typeface="Proxima Nova Extrabold"/>
              </a:rPr>
              <a:t>© COGNIZANT SOFTVISION 2022</a:t>
            </a:r>
            <a:endParaRPr b="0" i="0" sz="600" u="none" cap="none" strike="noStrike">
              <a:solidFill>
                <a:srgbClr val="FFFFFF"/>
              </a:solidFill>
              <a:latin typeface="Proxima Nova Extrabold"/>
              <a:ea typeface="Proxima Nova Extrabold"/>
              <a:cs typeface="Proxima Nova Extrabold"/>
              <a:sym typeface="Proxima Nova Extrabo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6">
  <p:cSld name="CUSTOM_9_1">
    <p:bg>
      <p:bgPr>
        <a:solidFill>
          <a:schemeClr val="dk1"/>
        </a:solidFill>
      </p:bgPr>
    </p:bg>
    <p:spTree>
      <p:nvGrpSpPr>
        <p:cNvPr id="385" name="Shape 385"/>
        <p:cNvGrpSpPr/>
        <p:nvPr/>
      </p:nvGrpSpPr>
      <p:grpSpPr>
        <a:xfrm>
          <a:off x="0" y="0"/>
          <a:ext cx="0" cy="0"/>
          <a:chOff x="0" y="0"/>
          <a:chExt cx="0" cy="0"/>
        </a:xfrm>
      </p:grpSpPr>
      <p:sp>
        <p:nvSpPr>
          <p:cNvPr id="386" name="Google Shape;386;g11981db9539_0_595"/>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7" name="Google Shape;387;g11981db9539_0_595"/>
          <p:cNvPicPr preferRelativeResize="0"/>
          <p:nvPr/>
        </p:nvPicPr>
        <p:blipFill rotWithShape="1">
          <a:blip r:embed="rId2">
            <a:alphaModFix/>
          </a:blip>
          <a:srcRect b="17759" l="0" r="96619" t="18949"/>
          <a:stretch/>
        </p:blipFill>
        <p:spPr>
          <a:xfrm>
            <a:off x="0" y="974725"/>
            <a:ext cx="309149" cy="3255274"/>
          </a:xfrm>
          <a:prstGeom prst="rect">
            <a:avLst/>
          </a:prstGeom>
          <a:noFill/>
          <a:ln>
            <a:noFill/>
          </a:ln>
        </p:spPr>
      </p:pic>
      <p:pic>
        <p:nvPicPr>
          <p:cNvPr id="388" name="Google Shape;388;g11981db9539_0_595"/>
          <p:cNvPicPr preferRelativeResize="0"/>
          <p:nvPr/>
        </p:nvPicPr>
        <p:blipFill rotWithShape="1">
          <a:blip r:embed="rId2">
            <a:alphaModFix/>
          </a:blip>
          <a:srcRect b="17759" l="72829" r="0" t="18949"/>
          <a:stretch/>
        </p:blipFill>
        <p:spPr>
          <a:xfrm>
            <a:off x="6660000" y="982375"/>
            <a:ext cx="2484475" cy="3255250"/>
          </a:xfrm>
          <a:prstGeom prst="rect">
            <a:avLst/>
          </a:prstGeom>
          <a:noFill/>
          <a:ln>
            <a:noFill/>
          </a:ln>
        </p:spPr>
      </p:pic>
      <p:cxnSp>
        <p:nvCxnSpPr>
          <p:cNvPr id="389" name="Google Shape;389;g11981db9539_0_595"/>
          <p:cNvCxnSpPr/>
          <p:nvPr/>
        </p:nvCxnSpPr>
        <p:spPr>
          <a:xfrm>
            <a:off x="420850" y="1004300"/>
            <a:ext cx="6102300" cy="0"/>
          </a:xfrm>
          <a:prstGeom prst="straightConnector1">
            <a:avLst/>
          </a:prstGeom>
          <a:noFill/>
          <a:ln cap="flat" cmpd="sng" w="38100">
            <a:solidFill>
              <a:srgbClr val="FFFFFF"/>
            </a:solidFill>
            <a:prstDash val="solid"/>
            <a:round/>
            <a:headEnd len="sm" w="sm" type="none"/>
            <a:tailEnd len="sm" w="sm" type="none"/>
          </a:ln>
        </p:spPr>
      </p:cxnSp>
      <p:cxnSp>
        <p:nvCxnSpPr>
          <p:cNvPr id="390" name="Google Shape;390;g11981db9539_0_595"/>
          <p:cNvCxnSpPr/>
          <p:nvPr/>
        </p:nvCxnSpPr>
        <p:spPr>
          <a:xfrm>
            <a:off x="420850" y="4230000"/>
            <a:ext cx="6102300" cy="0"/>
          </a:xfrm>
          <a:prstGeom prst="straightConnector1">
            <a:avLst/>
          </a:prstGeom>
          <a:noFill/>
          <a:ln cap="flat" cmpd="sng" w="38100">
            <a:solidFill>
              <a:srgbClr val="FFFFFF"/>
            </a:solidFill>
            <a:prstDash val="solid"/>
            <a:round/>
            <a:headEnd len="sm" w="sm" type="none"/>
            <a:tailEnd len="sm" w="sm" type="none"/>
          </a:ln>
        </p:spPr>
      </p:cxnSp>
      <p:sp>
        <p:nvSpPr>
          <p:cNvPr id="391" name="Google Shape;391;g11981db9539_0_595"/>
          <p:cNvSpPr txBox="1"/>
          <p:nvPr>
            <p:ph type="title"/>
          </p:nvPr>
        </p:nvSpPr>
        <p:spPr>
          <a:xfrm>
            <a:off x="420750" y="982375"/>
            <a:ext cx="6102300" cy="3255300"/>
          </a:xfrm>
          <a:prstGeom prst="rect">
            <a:avLst/>
          </a:prstGeom>
          <a:noFill/>
          <a:ln>
            <a:noFill/>
          </a:ln>
        </p:spPr>
        <p:txBody>
          <a:bodyPr anchorCtr="0" anchor="ctr" bIns="91425" lIns="0" spcFirstLastPara="1" rIns="137150" wrap="square" tIns="91425">
            <a:noAutofit/>
          </a:bodyPr>
          <a:lstStyle>
            <a:lvl1pPr lvl="0" algn="l">
              <a:lnSpc>
                <a:spcPct val="90000"/>
              </a:lnSpc>
              <a:spcBef>
                <a:spcPts val="0"/>
              </a:spcBef>
              <a:spcAft>
                <a:spcPts val="0"/>
              </a:spcAft>
              <a:buSzPts val="800"/>
              <a:buNone/>
              <a:defRPr b="0" sz="4000">
                <a:solidFill>
                  <a:srgbClr val="FFFFFF"/>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9pPr>
          </a:lstStyle>
          <a:p/>
        </p:txBody>
      </p:sp>
      <p:pic>
        <p:nvPicPr>
          <p:cNvPr id="392" name="Google Shape;392;g11981db9539_0_595"/>
          <p:cNvPicPr preferRelativeResize="0"/>
          <p:nvPr/>
        </p:nvPicPr>
        <p:blipFill rotWithShape="1">
          <a:blip r:embed="rId3">
            <a:alphaModFix/>
          </a:blip>
          <a:srcRect b="17759" l="0" r="96619" t="18949"/>
          <a:stretch/>
        </p:blipFill>
        <p:spPr>
          <a:xfrm>
            <a:off x="0" y="974725"/>
            <a:ext cx="309149" cy="3255274"/>
          </a:xfrm>
          <a:prstGeom prst="rect">
            <a:avLst/>
          </a:prstGeom>
          <a:noFill/>
          <a:ln>
            <a:noFill/>
          </a:ln>
        </p:spPr>
      </p:pic>
      <p:pic>
        <p:nvPicPr>
          <p:cNvPr id="393" name="Google Shape;393;g11981db9539_0_595"/>
          <p:cNvPicPr preferRelativeResize="0"/>
          <p:nvPr/>
        </p:nvPicPr>
        <p:blipFill rotWithShape="1">
          <a:blip r:embed="rId4">
            <a:alphaModFix/>
          </a:blip>
          <a:srcRect b="17759" l="72829" r="0" t="18949"/>
          <a:stretch/>
        </p:blipFill>
        <p:spPr>
          <a:xfrm>
            <a:off x="6660000" y="982375"/>
            <a:ext cx="2484475" cy="3255250"/>
          </a:xfrm>
          <a:prstGeom prst="rect">
            <a:avLst/>
          </a:prstGeom>
          <a:noFill/>
          <a:ln>
            <a:noFill/>
          </a:ln>
        </p:spPr>
      </p:pic>
      <p:sp>
        <p:nvSpPr>
          <p:cNvPr id="394" name="Google Shape;394;g11981db9539_0_595"/>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Proxima Nova Extrabold"/>
                <a:ea typeface="Proxima Nova Extrabold"/>
                <a:cs typeface="Proxima Nova Extrabold"/>
                <a:sym typeface="Proxima Nova Extrabold"/>
              </a:rPr>
              <a:t>© COGNIZANT SOFTVISION 2022</a:t>
            </a:r>
            <a:endParaRPr b="0" i="0" sz="600" u="none" cap="none" strike="noStrike">
              <a:solidFill>
                <a:srgbClr val="FFFFFF"/>
              </a:solidFill>
              <a:latin typeface="Proxima Nova Extrabold"/>
              <a:ea typeface="Proxima Nova Extrabold"/>
              <a:cs typeface="Proxima Nova Extrabold"/>
              <a:sym typeface="Proxima Nova Extrabold"/>
            </a:endParaRPr>
          </a:p>
        </p:txBody>
      </p:sp>
      <p:pic>
        <p:nvPicPr>
          <p:cNvPr id="395" name="Google Shape;395;g11981db9539_0_595"/>
          <p:cNvPicPr preferRelativeResize="0"/>
          <p:nvPr/>
        </p:nvPicPr>
        <p:blipFill rotWithShape="1">
          <a:blip r:embed="rId5">
            <a:alphaModFix/>
          </a:blip>
          <a:srcRect b="0" l="0" r="0" t="0"/>
          <a:stretch/>
        </p:blipFill>
        <p:spPr>
          <a:xfrm>
            <a:off x="364114" y="229573"/>
            <a:ext cx="1141451" cy="23849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2">
  <p:cSld name="CUSTOM_1_1">
    <p:bg>
      <p:bgPr>
        <a:noFill/>
      </p:bgPr>
    </p:bg>
    <p:spTree>
      <p:nvGrpSpPr>
        <p:cNvPr id="43" name="Shape 43"/>
        <p:cNvGrpSpPr/>
        <p:nvPr/>
      </p:nvGrpSpPr>
      <p:grpSpPr>
        <a:xfrm>
          <a:off x="0" y="0"/>
          <a:ext cx="0" cy="0"/>
          <a:chOff x="0" y="0"/>
          <a:chExt cx="0" cy="0"/>
        </a:xfrm>
      </p:grpSpPr>
      <p:sp>
        <p:nvSpPr>
          <p:cNvPr id="44" name="Google Shape;44;p59"/>
          <p:cNvSpPr/>
          <p:nvPr/>
        </p:nvSpPr>
        <p:spPr>
          <a:xfrm>
            <a:off x="0" y="-2550"/>
            <a:ext cx="9144000" cy="5146200"/>
          </a:xfrm>
          <a:prstGeom prst="rect">
            <a:avLst/>
          </a:prstGeom>
          <a:gradFill>
            <a:gsLst>
              <a:gs pos="0">
                <a:schemeClr val="accent3"/>
              </a:gs>
              <a:gs pos="100000">
                <a:schemeClr val="accent4"/>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45" name="Google Shape;45;p59"/>
          <p:cNvPicPr preferRelativeResize="0"/>
          <p:nvPr/>
        </p:nvPicPr>
        <p:blipFill rotWithShape="1">
          <a:blip r:embed="rId2">
            <a:alphaModFix amt="20000"/>
          </a:blip>
          <a:srcRect b="607" l="28008" r="25378" t="36101"/>
          <a:stretch/>
        </p:blipFill>
        <p:spPr>
          <a:xfrm>
            <a:off x="309650" y="974725"/>
            <a:ext cx="4262352" cy="3255274"/>
          </a:xfrm>
          <a:prstGeom prst="rect">
            <a:avLst/>
          </a:prstGeom>
          <a:noFill/>
          <a:ln>
            <a:noFill/>
          </a:ln>
        </p:spPr>
      </p:pic>
      <p:pic>
        <p:nvPicPr>
          <p:cNvPr id="46" name="Google Shape;46;p59"/>
          <p:cNvPicPr preferRelativeResize="0"/>
          <p:nvPr/>
        </p:nvPicPr>
        <p:blipFill rotWithShape="1">
          <a:blip r:embed="rId3">
            <a:alphaModFix/>
          </a:blip>
          <a:srcRect b="0" l="0" r="0" t="0"/>
          <a:stretch/>
        </p:blipFill>
        <p:spPr>
          <a:xfrm>
            <a:off x="364114" y="229573"/>
            <a:ext cx="1141451" cy="238490"/>
          </a:xfrm>
          <a:prstGeom prst="rect">
            <a:avLst/>
          </a:prstGeom>
          <a:noFill/>
          <a:ln>
            <a:noFill/>
          </a:ln>
        </p:spPr>
      </p:pic>
      <p:sp>
        <p:nvSpPr>
          <p:cNvPr id="47" name="Google Shape;47;p59"/>
          <p:cNvSpPr txBox="1"/>
          <p:nvPr>
            <p:ph type="title"/>
          </p:nvPr>
        </p:nvSpPr>
        <p:spPr>
          <a:xfrm>
            <a:off x="309150" y="982375"/>
            <a:ext cx="4250700" cy="3255300"/>
          </a:xfrm>
          <a:prstGeom prst="rect">
            <a:avLst/>
          </a:prstGeom>
          <a:noFill/>
          <a:ln>
            <a:noFill/>
          </a:ln>
        </p:spPr>
        <p:txBody>
          <a:bodyPr anchorCtr="0" anchor="ctr" bIns="91425" lIns="137150" spcFirstLastPara="1" rIns="137150" wrap="square" tIns="91425">
            <a:noAutofit/>
          </a:bodyPr>
          <a:lstStyle>
            <a:lvl1pPr lvl="0" algn="l">
              <a:lnSpc>
                <a:spcPct val="90000"/>
              </a:lnSpc>
              <a:spcBef>
                <a:spcPts val="0"/>
              </a:spcBef>
              <a:spcAft>
                <a:spcPts val="0"/>
              </a:spcAft>
              <a:buSzPts val="800"/>
              <a:buNone/>
              <a:defRPr b="0" sz="4400">
                <a:solidFill>
                  <a:srgbClr val="FFFFFF"/>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9pPr>
          </a:lstStyle>
          <a:p/>
        </p:txBody>
      </p:sp>
      <p:pic>
        <p:nvPicPr>
          <p:cNvPr id="48" name="Google Shape;48;p59"/>
          <p:cNvPicPr preferRelativeResize="0"/>
          <p:nvPr/>
        </p:nvPicPr>
        <p:blipFill rotWithShape="1">
          <a:blip r:embed="rId4">
            <a:alphaModFix amt="20000"/>
          </a:blip>
          <a:srcRect b="17759" l="0" r="96619" t="18949"/>
          <a:stretch/>
        </p:blipFill>
        <p:spPr>
          <a:xfrm>
            <a:off x="0" y="974725"/>
            <a:ext cx="309149" cy="3255274"/>
          </a:xfrm>
          <a:prstGeom prst="rect">
            <a:avLst/>
          </a:prstGeom>
          <a:noFill/>
          <a:ln>
            <a:noFill/>
          </a:ln>
        </p:spPr>
      </p:pic>
      <p:pic>
        <p:nvPicPr>
          <p:cNvPr id="49" name="Google Shape;49;p59"/>
          <p:cNvPicPr preferRelativeResize="0"/>
          <p:nvPr/>
        </p:nvPicPr>
        <p:blipFill rotWithShape="1">
          <a:blip r:embed="rId5">
            <a:alphaModFix amt="20000"/>
          </a:blip>
          <a:srcRect b="17759" l="49995" r="0" t="18949"/>
          <a:stretch/>
        </p:blipFill>
        <p:spPr>
          <a:xfrm>
            <a:off x="4572101" y="982375"/>
            <a:ext cx="4572374" cy="3255250"/>
          </a:xfrm>
          <a:prstGeom prst="rect">
            <a:avLst/>
          </a:prstGeom>
          <a:noFill/>
          <a:ln>
            <a:noFill/>
          </a:ln>
        </p:spPr>
      </p:pic>
      <p:sp>
        <p:nvSpPr>
          <p:cNvPr id="50" name="Google Shape;50;p59"/>
          <p:cNvSpPr/>
          <p:nvPr/>
        </p:nvSpPr>
        <p:spPr>
          <a:xfrm>
            <a:off x="315275" y="4237675"/>
            <a:ext cx="4250700" cy="89400"/>
          </a:xfrm>
          <a:prstGeom prst="rect">
            <a:avLst/>
          </a:prstGeom>
          <a:gradFill>
            <a:gsLst>
              <a:gs pos="0">
                <a:schemeClr val="accent3"/>
              </a:gs>
              <a:gs pos="33000">
                <a:schemeClr val="accent3"/>
              </a:gs>
              <a:gs pos="86000">
                <a:srgbClr val="FA792B"/>
              </a:gs>
              <a:gs pos="100000">
                <a:schemeClr val="accent5"/>
              </a:gs>
            </a:gsLst>
            <a:lin ang="80993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59"/>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Proxima Nova Extrabold"/>
                <a:ea typeface="Proxima Nova Extrabold"/>
                <a:cs typeface="Proxima Nova Extrabold"/>
                <a:sym typeface="Proxima Nova Extrabold"/>
              </a:rPr>
              <a:t>© COGNIZANT SOFTVISION 2022</a:t>
            </a:r>
            <a:endParaRPr b="0" i="0" sz="600" u="none" cap="none" strike="noStrike">
              <a:solidFill>
                <a:srgbClr val="FFFFFF"/>
              </a:solidFill>
              <a:latin typeface="Proxima Nova Extrabold"/>
              <a:ea typeface="Proxima Nova Extrabold"/>
              <a:cs typeface="Proxima Nova Extrabold"/>
              <a:sym typeface="Proxima Nova Extrabo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7">
  <p:cSld name="CUSTOM_9_1_1">
    <p:bg>
      <p:bgPr>
        <a:solidFill>
          <a:schemeClr val="dk1"/>
        </a:solidFill>
      </p:bgPr>
    </p:bg>
    <p:spTree>
      <p:nvGrpSpPr>
        <p:cNvPr id="396" name="Shape 396"/>
        <p:cNvGrpSpPr/>
        <p:nvPr/>
      </p:nvGrpSpPr>
      <p:grpSpPr>
        <a:xfrm>
          <a:off x="0" y="0"/>
          <a:ext cx="0" cy="0"/>
          <a:chOff x="0" y="0"/>
          <a:chExt cx="0" cy="0"/>
        </a:xfrm>
      </p:grpSpPr>
      <p:sp>
        <p:nvSpPr>
          <p:cNvPr id="397" name="Google Shape;397;g11981db9539_0_615"/>
          <p:cNvSpPr/>
          <p:nvPr/>
        </p:nvSpPr>
        <p:spPr>
          <a:xfrm>
            <a:off x="0" y="0"/>
            <a:ext cx="9144000" cy="5143500"/>
          </a:xfrm>
          <a:prstGeom prst="rect">
            <a:avLst/>
          </a:prstGeom>
          <a:gradFill>
            <a:gsLst>
              <a:gs pos="0">
                <a:schemeClr val="accent3"/>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98" name="Google Shape;398;g11981db9539_0_615"/>
          <p:cNvCxnSpPr/>
          <p:nvPr/>
        </p:nvCxnSpPr>
        <p:spPr>
          <a:xfrm>
            <a:off x="420850" y="1004300"/>
            <a:ext cx="6102300" cy="0"/>
          </a:xfrm>
          <a:prstGeom prst="straightConnector1">
            <a:avLst/>
          </a:prstGeom>
          <a:noFill/>
          <a:ln cap="flat" cmpd="sng" w="38100">
            <a:solidFill>
              <a:srgbClr val="FFFFFF"/>
            </a:solidFill>
            <a:prstDash val="solid"/>
            <a:round/>
            <a:headEnd len="sm" w="sm" type="none"/>
            <a:tailEnd len="sm" w="sm" type="none"/>
          </a:ln>
        </p:spPr>
      </p:cxnSp>
      <p:cxnSp>
        <p:nvCxnSpPr>
          <p:cNvPr id="399" name="Google Shape;399;g11981db9539_0_615"/>
          <p:cNvCxnSpPr/>
          <p:nvPr/>
        </p:nvCxnSpPr>
        <p:spPr>
          <a:xfrm>
            <a:off x="420850" y="4230000"/>
            <a:ext cx="6102300" cy="0"/>
          </a:xfrm>
          <a:prstGeom prst="straightConnector1">
            <a:avLst/>
          </a:prstGeom>
          <a:noFill/>
          <a:ln cap="flat" cmpd="sng" w="38100">
            <a:solidFill>
              <a:srgbClr val="FFFFFF"/>
            </a:solidFill>
            <a:prstDash val="solid"/>
            <a:round/>
            <a:headEnd len="sm" w="sm" type="none"/>
            <a:tailEnd len="sm" w="sm" type="none"/>
          </a:ln>
        </p:spPr>
      </p:cxnSp>
      <p:sp>
        <p:nvSpPr>
          <p:cNvPr id="400" name="Google Shape;400;g11981db9539_0_615"/>
          <p:cNvSpPr txBox="1"/>
          <p:nvPr>
            <p:ph type="title"/>
          </p:nvPr>
        </p:nvSpPr>
        <p:spPr>
          <a:xfrm>
            <a:off x="420750" y="982375"/>
            <a:ext cx="6102300" cy="3255300"/>
          </a:xfrm>
          <a:prstGeom prst="rect">
            <a:avLst/>
          </a:prstGeom>
          <a:noFill/>
          <a:ln>
            <a:noFill/>
          </a:ln>
        </p:spPr>
        <p:txBody>
          <a:bodyPr anchorCtr="0" anchor="ctr" bIns="91425" lIns="0" spcFirstLastPara="1" rIns="137150" wrap="square" tIns="91425">
            <a:noAutofit/>
          </a:bodyPr>
          <a:lstStyle>
            <a:lvl1pPr lvl="0" algn="l">
              <a:lnSpc>
                <a:spcPct val="90000"/>
              </a:lnSpc>
              <a:spcBef>
                <a:spcPts val="0"/>
              </a:spcBef>
              <a:spcAft>
                <a:spcPts val="0"/>
              </a:spcAft>
              <a:buSzPts val="800"/>
              <a:buNone/>
              <a:defRPr b="0" sz="4000">
                <a:solidFill>
                  <a:srgbClr val="FFFFFF"/>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9pPr>
          </a:lstStyle>
          <a:p/>
        </p:txBody>
      </p:sp>
      <p:sp>
        <p:nvSpPr>
          <p:cNvPr id="401" name="Google Shape;401;g11981db9539_0_615"/>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Proxima Nova Extrabold"/>
                <a:ea typeface="Proxima Nova Extrabold"/>
                <a:cs typeface="Proxima Nova Extrabold"/>
                <a:sym typeface="Proxima Nova Extrabold"/>
              </a:rPr>
              <a:t>© COGNIZANT SOFTVISION 2022</a:t>
            </a:r>
            <a:endParaRPr b="0" i="0" sz="600" u="none" cap="none" strike="noStrike">
              <a:solidFill>
                <a:srgbClr val="FFFFFF"/>
              </a:solidFill>
              <a:latin typeface="Proxima Nova Extrabold"/>
              <a:ea typeface="Proxima Nova Extrabold"/>
              <a:cs typeface="Proxima Nova Extrabold"/>
              <a:sym typeface="Proxima Nova Extrabold"/>
            </a:endParaRPr>
          </a:p>
        </p:txBody>
      </p:sp>
      <p:pic>
        <p:nvPicPr>
          <p:cNvPr id="402" name="Google Shape;402;g11981db9539_0_615"/>
          <p:cNvPicPr preferRelativeResize="0"/>
          <p:nvPr/>
        </p:nvPicPr>
        <p:blipFill rotWithShape="1">
          <a:blip r:embed="rId2">
            <a:alphaModFix/>
          </a:blip>
          <a:srcRect b="0" l="0" r="0" t="0"/>
          <a:stretch/>
        </p:blipFill>
        <p:spPr>
          <a:xfrm>
            <a:off x="364114" y="229573"/>
            <a:ext cx="1141451" cy="238490"/>
          </a:xfrm>
          <a:prstGeom prst="rect">
            <a:avLst/>
          </a:prstGeom>
          <a:noFill/>
          <a:ln>
            <a:noFill/>
          </a:ln>
        </p:spPr>
      </p:pic>
      <p:pic>
        <p:nvPicPr>
          <p:cNvPr id="403" name="Google Shape;403;g11981db9539_0_615"/>
          <p:cNvPicPr preferRelativeResize="0"/>
          <p:nvPr/>
        </p:nvPicPr>
        <p:blipFill rotWithShape="1">
          <a:blip r:embed="rId3">
            <a:alphaModFix/>
          </a:blip>
          <a:srcRect b="17759" l="0" r="96619" t="18949"/>
          <a:stretch/>
        </p:blipFill>
        <p:spPr>
          <a:xfrm>
            <a:off x="0" y="974725"/>
            <a:ext cx="309149" cy="3255274"/>
          </a:xfrm>
          <a:prstGeom prst="rect">
            <a:avLst/>
          </a:prstGeom>
          <a:noFill/>
          <a:ln>
            <a:noFill/>
          </a:ln>
        </p:spPr>
      </p:pic>
      <p:pic>
        <p:nvPicPr>
          <p:cNvPr id="404" name="Google Shape;404;g11981db9539_0_615"/>
          <p:cNvPicPr preferRelativeResize="0"/>
          <p:nvPr/>
        </p:nvPicPr>
        <p:blipFill rotWithShape="1">
          <a:blip r:embed="rId3">
            <a:alphaModFix/>
          </a:blip>
          <a:srcRect b="17759" l="72829" r="0" t="18949"/>
          <a:stretch/>
        </p:blipFill>
        <p:spPr>
          <a:xfrm>
            <a:off x="6660000" y="982375"/>
            <a:ext cx="2484475" cy="32552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8">
  <p:cSld name="CUSTOM_9_1_1_1">
    <p:bg>
      <p:bgPr>
        <a:solidFill>
          <a:schemeClr val="dk1"/>
        </a:solidFill>
      </p:bgPr>
    </p:bg>
    <p:spTree>
      <p:nvGrpSpPr>
        <p:cNvPr id="405" name="Shape 405"/>
        <p:cNvGrpSpPr/>
        <p:nvPr/>
      </p:nvGrpSpPr>
      <p:grpSpPr>
        <a:xfrm>
          <a:off x="0" y="0"/>
          <a:ext cx="0" cy="0"/>
          <a:chOff x="0" y="0"/>
          <a:chExt cx="0" cy="0"/>
        </a:xfrm>
      </p:grpSpPr>
      <p:sp>
        <p:nvSpPr>
          <p:cNvPr id="406" name="Google Shape;406;g11981db9539_0_624"/>
          <p:cNvSpPr/>
          <p:nvPr/>
        </p:nvSpPr>
        <p:spPr>
          <a:xfrm>
            <a:off x="0" y="-2550"/>
            <a:ext cx="9144000" cy="5146200"/>
          </a:xfrm>
          <a:prstGeom prst="rect">
            <a:avLst/>
          </a:prstGeom>
          <a:gradFill>
            <a:gsLst>
              <a:gs pos="0">
                <a:schemeClr val="accent3"/>
              </a:gs>
              <a:gs pos="100000">
                <a:schemeClr val="accent4"/>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cxnSp>
        <p:nvCxnSpPr>
          <p:cNvPr id="407" name="Google Shape;407;g11981db9539_0_624"/>
          <p:cNvCxnSpPr/>
          <p:nvPr/>
        </p:nvCxnSpPr>
        <p:spPr>
          <a:xfrm>
            <a:off x="420850" y="1004300"/>
            <a:ext cx="6102300" cy="0"/>
          </a:xfrm>
          <a:prstGeom prst="straightConnector1">
            <a:avLst/>
          </a:prstGeom>
          <a:noFill/>
          <a:ln cap="flat" cmpd="sng" w="38100">
            <a:solidFill>
              <a:srgbClr val="FFFFFF"/>
            </a:solidFill>
            <a:prstDash val="solid"/>
            <a:round/>
            <a:headEnd len="sm" w="sm" type="none"/>
            <a:tailEnd len="sm" w="sm" type="none"/>
          </a:ln>
        </p:spPr>
      </p:cxnSp>
      <p:cxnSp>
        <p:nvCxnSpPr>
          <p:cNvPr id="408" name="Google Shape;408;g11981db9539_0_624"/>
          <p:cNvCxnSpPr/>
          <p:nvPr/>
        </p:nvCxnSpPr>
        <p:spPr>
          <a:xfrm>
            <a:off x="420850" y="4230000"/>
            <a:ext cx="6102300" cy="0"/>
          </a:xfrm>
          <a:prstGeom prst="straightConnector1">
            <a:avLst/>
          </a:prstGeom>
          <a:noFill/>
          <a:ln cap="flat" cmpd="sng" w="38100">
            <a:solidFill>
              <a:srgbClr val="FFFFFF"/>
            </a:solidFill>
            <a:prstDash val="solid"/>
            <a:round/>
            <a:headEnd len="sm" w="sm" type="none"/>
            <a:tailEnd len="sm" w="sm" type="none"/>
          </a:ln>
        </p:spPr>
      </p:cxnSp>
      <p:sp>
        <p:nvSpPr>
          <p:cNvPr id="409" name="Google Shape;409;g11981db9539_0_624"/>
          <p:cNvSpPr txBox="1"/>
          <p:nvPr>
            <p:ph type="title"/>
          </p:nvPr>
        </p:nvSpPr>
        <p:spPr>
          <a:xfrm>
            <a:off x="420750" y="982375"/>
            <a:ext cx="6102300" cy="3255300"/>
          </a:xfrm>
          <a:prstGeom prst="rect">
            <a:avLst/>
          </a:prstGeom>
          <a:noFill/>
          <a:ln>
            <a:noFill/>
          </a:ln>
        </p:spPr>
        <p:txBody>
          <a:bodyPr anchorCtr="0" anchor="ctr" bIns="91425" lIns="0" spcFirstLastPara="1" rIns="137150" wrap="square" tIns="91425">
            <a:noAutofit/>
          </a:bodyPr>
          <a:lstStyle>
            <a:lvl1pPr lvl="0" algn="l">
              <a:lnSpc>
                <a:spcPct val="90000"/>
              </a:lnSpc>
              <a:spcBef>
                <a:spcPts val="0"/>
              </a:spcBef>
              <a:spcAft>
                <a:spcPts val="0"/>
              </a:spcAft>
              <a:buSzPts val="800"/>
              <a:buNone/>
              <a:defRPr b="0" sz="4000">
                <a:solidFill>
                  <a:srgbClr val="FFFFFF"/>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9pPr>
          </a:lstStyle>
          <a:p/>
        </p:txBody>
      </p:sp>
      <p:sp>
        <p:nvSpPr>
          <p:cNvPr id="410" name="Google Shape;410;g11981db9539_0_624"/>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Proxima Nova Extrabold"/>
                <a:ea typeface="Proxima Nova Extrabold"/>
                <a:cs typeface="Proxima Nova Extrabold"/>
                <a:sym typeface="Proxima Nova Extrabold"/>
              </a:rPr>
              <a:t>© COGNIZANT SOFTVISION 2022</a:t>
            </a:r>
            <a:endParaRPr b="0" i="0" sz="600" u="none" cap="none" strike="noStrike">
              <a:solidFill>
                <a:srgbClr val="FFFFFF"/>
              </a:solidFill>
              <a:latin typeface="Proxima Nova Extrabold"/>
              <a:ea typeface="Proxima Nova Extrabold"/>
              <a:cs typeface="Proxima Nova Extrabold"/>
              <a:sym typeface="Proxima Nova Extrabold"/>
            </a:endParaRPr>
          </a:p>
        </p:txBody>
      </p:sp>
      <p:pic>
        <p:nvPicPr>
          <p:cNvPr id="411" name="Google Shape;411;g11981db9539_0_624"/>
          <p:cNvPicPr preferRelativeResize="0"/>
          <p:nvPr/>
        </p:nvPicPr>
        <p:blipFill rotWithShape="1">
          <a:blip r:embed="rId2">
            <a:alphaModFix/>
          </a:blip>
          <a:srcRect b="0" l="0" r="0" t="0"/>
          <a:stretch/>
        </p:blipFill>
        <p:spPr>
          <a:xfrm>
            <a:off x="364114" y="229573"/>
            <a:ext cx="1141451" cy="238490"/>
          </a:xfrm>
          <a:prstGeom prst="rect">
            <a:avLst/>
          </a:prstGeom>
          <a:noFill/>
          <a:ln>
            <a:noFill/>
          </a:ln>
        </p:spPr>
      </p:pic>
      <p:pic>
        <p:nvPicPr>
          <p:cNvPr id="412" name="Google Shape;412;g11981db9539_0_624"/>
          <p:cNvPicPr preferRelativeResize="0"/>
          <p:nvPr/>
        </p:nvPicPr>
        <p:blipFill rotWithShape="1">
          <a:blip r:embed="rId3">
            <a:alphaModFix/>
          </a:blip>
          <a:srcRect b="17759" l="0" r="96619" t="18949"/>
          <a:stretch/>
        </p:blipFill>
        <p:spPr>
          <a:xfrm>
            <a:off x="0" y="974725"/>
            <a:ext cx="309149" cy="3255274"/>
          </a:xfrm>
          <a:prstGeom prst="rect">
            <a:avLst/>
          </a:prstGeom>
          <a:noFill/>
          <a:ln>
            <a:noFill/>
          </a:ln>
        </p:spPr>
      </p:pic>
      <p:pic>
        <p:nvPicPr>
          <p:cNvPr id="413" name="Google Shape;413;g11981db9539_0_624"/>
          <p:cNvPicPr preferRelativeResize="0"/>
          <p:nvPr/>
        </p:nvPicPr>
        <p:blipFill rotWithShape="1">
          <a:blip r:embed="rId3">
            <a:alphaModFix/>
          </a:blip>
          <a:srcRect b="17759" l="72829" r="0" t="18949"/>
          <a:stretch/>
        </p:blipFill>
        <p:spPr>
          <a:xfrm>
            <a:off x="6660000" y="982375"/>
            <a:ext cx="2484475" cy="325525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9">
  <p:cSld name="CUSTOM_9_1_1_1_1">
    <p:bg>
      <p:bgPr>
        <a:solidFill>
          <a:schemeClr val="dk1"/>
        </a:solidFill>
      </p:bgPr>
    </p:bg>
    <p:spTree>
      <p:nvGrpSpPr>
        <p:cNvPr id="414" name="Shape 414"/>
        <p:cNvGrpSpPr/>
        <p:nvPr/>
      </p:nvGrpSpPr>
      <p:grpSpPr>
        <a:xfrm>
          <a:off x="0" y="0"/>
          <a:ext cx="0" cy="0"/>
          <a:chOff x="0" y="0"/>
          <a:chExt cx="0" cy="0"/>
        </a:xfrm>
      </p:grpSpPr>
      <p:sp>
        <p:nvSpPr>
          <p:cNvPr id="415" name="Google Shape;415;g11981db9539_0_633"/>
          <p:cNvSpPr/>
          <p:nvPr/>
        </p:nvSpPr>
        <p:spPr>
          <a:xfrm>
            <a:off x="0" y="0"/>
            <a:ext cx="9144000" cy="5143500"/>
          </a:xfrm>
          <a:prstGeom prst="rect">
            <a:avLst/>
          </a:prstGeom>
          <a:gradFill>
            <a:gsLst>
              <a:gs pos="0">
                <a:schemeClr val="accent4"/>
              </a:gs>
              <a:gs pos="100000">
                <a:schemeClr val="accent5"/>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6" name="Google Shape;416;g11981db9539_0_633"/>
          <p:cNvCxnSpPr/>
          <p:nvPr/>
        </p:nvCxnSpPr>
        <p:spPr>
          <a:xfrm>
            <a:off x="420850" y="1004300"/>
            <a:ext cx="6102300" cy="0"/>
          </a:xfrm>
          <a:prstGeom prst="straightConnector1">
            <a:avLst/>
          </a:prstGeom>
          <a:noFill/>
          <a:ln cap="flat" cmpd="sng" w="38100">
            <a:solidFill>
              <a:srgbClr val="FFFFFF"/>
            </a:solidFill>
            <a:prstDash val="solid"/>
            <a:round/>
            <a:headEnd len="sm" w="sm" type="none"/>
            <a:tailEnd len="sm" w="sm" type="none"/>
          </a:ln>
        </p:spPr>
      </p:cxnSp>
      <p:cxnSp>
        <p:nvCxnSpPr>
          <p:cNvPr id="417" name="Google Shape;417;g11981db9539_0_633"/>
          <p:cNvCxnSpPr/>
          <p:nvPr/>
        </p:nvCxnSpPr>
        <p:spPr>
          <a:xfrm>
            <a:off x="420850" y="4230000"/>
            <a:ext cx="6102300" cy="0"/>
          </a:xfrm>
          <a:prstGeom prst="straightConnector1">
            <a:avLst/>
          </a:prstGeom>
          <a:noFill/>
          <a:ln cap="flat" cmpd="sng" w="38100">
            <a:solidFill>
              <a:srgbClr val="FFFFFF"/>
            </a:solidFill>
            <a:prstDash val="solid"/>
            <a:round/>
            <a:headEnd len="sm" w="sm" type="none"/>
            <a:tailEnd len="sm" w="sm" type="none"/>
          </a:ln>
        </p:spPr>
      </p:cxnSp>
      <p:sp>
        <p:nvSpPr>
          <p:cNvPr id="418" name="Google Shape;418;g11981db9539_0_633"/>
          <p:cNvSpPr txBox="1"/>
          <p:nvPr>
            <p:ph type="title"/>
          </p:nvPr>
        </p:nvSpPr>
        <p:spPr>
          <a:xfrm>
            <a:off x="420750" y="982375"/>
            <a:ext cx="6102300" cy="3255300"/>
          </a:xfrm>
          <a:prstGeom prst="rect">
            <a:avLst/>
          </a:prstGeom>
          <a:noFill/>
          <a:ln>
            <a:noFill/>
          </a:ln>
        </p:spPr>
        <p:txBody>
          <a:bodyPr anchorCtr="0" anchor="ctr" bIns="91425" lIns="0" spcFirstLastPara="1" rIns="137150" wrap="square" tIns="91425">
            <a:noAutofit/>
          </a:bodyPr>
          <a:lstStyle>
            <a:lvl1pPr lvl="0" algn="l">
              <a:lnSpc>
                <a:spcPct val="90000"/>
              </a:lnSpc>
              <a:spcBef>
                <a:spcPts val="0"/>
              </a:spcBef>
              <a:spcAft>
                <a:spcPts val="0"/>
              </a:spcAft>
              <a:buSzPts val="800"/>
              <a:buNone/>
              <a:defRPr b="0" sz="4000">
                <a:solidFill>
                  <a:srgbClr val="FFFFFF"/>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9pPr>
          </a:lstStyle>
          <a:p/>
        </p:txBody>
      </p:sp>
      <p:sp>
        <p:nvSpPr>
          <p:cNvPr id="419" name="Google Shape;419;g11981db9539_0_633"/>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Proxima Nova Extrabold"/>
                <a:ea typeface="Proxima Nova Extrabold"/>
                <a:cs typeface="Proxima Nova Extrabold"/>
                <a:sym typeface="Proxima Nova Extrabold"/>
              </a:rPr>
              <a:t>© COGNIZANT SOFTVISION 2022</a:t>
            </a:r>
            <a:endParaRPr b="0" i="0" sz="600" u="none" cap="none" strike="noStrike">
              <a:solidFill>
                <a:srgbClr val="FFFFFF"/>
              </a:solidFill>
              <a:latin typeface="Proxima Nova Extrabold"/>
              <a:ea typeface="Proxima Nova Extrabold"/>
              <a:cs typeface="Proxima Nova Extrabold"/>
              <a:sym typeface="Proxima Nova Extrabold"/>
            </a:endParaRPr>
          </a:p>
        </p:txBody>
      </p:sp>
      <p:pic>
        <p:nvPicPr>
          <p:cNvPr id="420" name="Google Shape;420;g11981db9539_0_633"/>
          <p:cNvPicPr preferRelativeResize="0"/>
          <p:nvPr/>
        </p:nvPicPr>
        <p:blipFill rotWithShape="1">
          <a:blip r:embed="rId2">
            <a:alphaModFix/>
          </a:blip>
          <a:srcRect b="0" l="0" r="0" t="0"/>
          <a:stretch/>
        </p:blipFill>
        <p:spPr>
          <a:xfrm>
            <a:off x="364114" y="229573"/>
            <a:ext cx="1141451" cy="238490"/>
          </a:xfrm>
          <a:prstGeom prst="rect">
            <a:avLst/>
          </a:prstGeom>
          <a:noFill/>
          <a:ln>
            <a:noFill/>
          </a:ln>
        </p:spPr>
      </p:pic>
      <p:pic>
        <p:nvPicPr>
          <p:cNvPr id="421" name="Google Shape;421;g11981db9539_0_633"/>
          <p:cNvPicPr preferRelativeResize="0"/>
          <p:nvPr/>
        </p:nvPicPr>
        <p:blipFill rotWithShape="1">
          <a:blip r:embed="rId3">
            <a:alphaModFix/>
          </a:blip>
          <a:srcRect b="17759" l="0" r="96619" t="18949"/>
          <a:stretch/>
        </p:blipFill>
        <p:spPr>
          <a:xfrm>
            <a:off x="0" y="974725"/>
            <a:ext cx="309149" cy="3255274"/>
          </a:xfrm>
          <a:prstGeom prst="rect">
            <a:avLst/>
          </a:prstGeom>
          <a:noFill/>
          <a:ln>
            <a:noFill/>
          </a:ln>
        </p:spPr>
      </p:pic>
      <p:pic>
        <p:nvPicPr>
          <p:cNvPr id="422" name="Google Shape;422;g11981db9539_0_633"/>
          <p:cNvPicPr preferRelativeResize="0"/>
          <p:nvPr/>
        </p:nvPicPr>
        <p:blipFill rotWithShape="1">
          <a:blip r:embed="rId3">
            <a:alphaModFix/>
          </a:blip>
          <a:srcRect b="17759" l="72829" r="0" t="18949"/>
          <a:stretch/>
        </p:blipFill>
        <p:spPr>
          <a:xfrm>
            <a:off x="6660000" y="982375"/>
            <a:ext cx="2484475" cy="325525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hite">
  <p:cSld name="CUSTOM_5_1">
    <p:bg>
      <p:bgPr>
        <a:solidFill>
          <a:schemeClr val="accent1"/>
        </a:solidFill>
      </p:bgPr>
    </p:bg>
    <p:spTree>
      <p:nvGrpSpPr>
        <p:cNvPr id="423" name="Shape 423"/>
        <p:cNvGrpSpPr/>
        <p:nvPr/>
      </p:nvGrpSpPr>
      <p:grpSpPr>
        <a:xfrm>
          <a:off x="0" y="0"/>
          <a:ext cx="0" cy="0"/>
          <a:chOff x="0" y="0"/>
          <a:chExt cx="0" cy="0"/>
        </a:xfrm>
      </p:grpSpPr>
      <p:sp>
        <p:nvSpPr>
          <p:cNvPr id="424" name="Google Shape;424;g11981db9539_0_642"/>
          <p:cNvSpPr txBox="1"/>
          <p:nvPr>
            <p:ph type="title"/>
          </p:nvPr>
        </p:nvSpPr>
        <p:spPr>
          <a:xfrm>
            <a:off x="309150" y="982375"/>
            <a:ext cx="8437500" cy="3255300"/>
          </a:xfrm>
          <a:prstGeom prst="rect">
            <a:avLst/>
          </a:prstGeom>
          <a:noFill/>
          <a:ln>
            <a:noFill/>
          </a:ln>
        </p:spPr>
        <p:txBody>
          <a:bodyPr anchorCtr="0" anchor="ctr" bIns="91425" lIns="137150" spcFirstLastPara="1" rIns="137150" wrap="square" tIns="91425">
            <a:noAutofit/>
          </a:bodyPr>
          <a:lstStyle>
            <a:lvl1pPr lvl="0" algn="l">
              <a:lnSpc>
                <a:spcPct val="90000"/>
              </a:lnSpc>
              <a:spcBef>
                <a:spcPts val="0"/>
              </a:spcBef>
              <a:spcAft>
                <a:spcPts val="0"/>
              </a:spcAft>
              <a:buSzPts val="800"/>
              <a:buNone/>
              <a:defRPr b="0" sz="50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6000">
                <a:solidFill>
                  <a:srgbClr val="FFFFFF"/>
                </a:solidFill>
                <a:latin typeface="Proxima Nova Extrabold"/>
                <a:ea typeface="Proxima Nova Extrabold"/>
                <a:cs typeface="Proxima Nova Extrabold"/>
                <a:sym typeface="Proxima Nova Extrabold"/>
              </a:defRPr>
            </a:lvl9pPr>
          </a:lstStyle>
          <a:p/>
        </p:txBody>
      </p:sp>
      <p:pic>
        <p:nvPicPr>
          <p:cNvPr id="425" name="Google Shape;425;g11981db9539_0_642"/>
          <p:cNvPicPr preferRelativeResize="0"/>
          <p:nvPr/>
        </p:nvPicPr>
        <p:blipFill rotWithShape="1">
          <a:blip r:embed="rId2">
            <a:alphaModFix/>
          </a:blip>
          <a:srcRect b="0" l="0" r="0" t="0"/>
          <a:stretch/>
        </p:blipFill>
        <p:spPr>
          <a:xfrm>
            <a:off x="419104" y="288075"/>
            <a:ext cx="1031500" cy="121500"/>
          </a:xfrm>
          <a:prstGeom prst="rect">
            <a:avLst/>
          </a:prstGeom>
          <a:noFill/>
          <a:ln>
            <a:noFill/>
          </a:ln>
        </p:spPr>
      </p:pic>
      <p:sp>
        <p:nvSpPr>
          <p:cNvPr id="426" name="Google Shape;426;g11981db9539_0_642"/>
          <p:cNvSpPr/>
          <p:nvPr/>
        </p:nvSpPr>
        <p:spPr>
          <a:xfrm>
            <a:off x="0" y="0"/>
            <a:ext cx="342900" cy="5010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Color">
  <p:cSld name="CUSTOM_5_1_1">
    <p:bg>
      <p:bgPr>
        <a:solidFill>
          <a:schemeClr val="accent1"/>
        </a:solidFill>
      </p:bgPr>
    </p:bg>
    <p:spTree>
      <p:nvGrpSpPr>
        <p:cNvPr id="427" name="Shape 427"/>
        <p:cNvGrpSpPr/>
        <p:nvPr/>
      </p:nvGrpSpPr>
      <p:grpSpPr>
        <a:xfrm>
          <a:off x="0" y="0"/>
          <a:ext cx="0" cy="0"/>
          <a:chOff x="0" y="0"/>
          <a:chExt cx="0" cy="0"/>
        </a:xfrm>
      </p:grpSpPr>
      <p:pic>
        <p:nvPicPr>
          <p:cNvPr id="428" name="Google Shape;428;g11981db9539_0_64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429" name="Google Shape;429;g11981db9539_0_646"/>
          <p:cNvSpPr txBox="1"/>
          <p:nvPr>
            <p:ph type="title"/>
          </p:nvPr>
        </p:nvSpPr>
        <p:spPr>
          <a:xfrm>
            <a:off x="898325" y="982375"/>
            <a:ext cx="7496700" cy="3255300"/>
          </a:xfrm>
          <a:prstGeom prst="rect">
            <a:avLst/>
          </a:prstGeom>
          <a:noFill/>
          <a:ln>
            <a:noFill/>
          </a:ln>
        </p:spPr>
        <p:txBody>
          <a:bodyPr anchorCtr="0" anchor="ctr" bIns="91425" lIns="137150" spcFirstLastPara="1" rIns="137150" wrap="square" tIns="91425">
            <a:noAutofit/>
          </a:bodyPr>
          <a:lstStyle>
            <a:lvl1pPr lvl="0" algn="l">
              <a:lnSpc>
                <a:spcPct val="90000"/>
              </a:lnSpc>
              <a:spcBef>
                <a:spcPts val="0"/>
              </a:spcBef>
              <a:spcAft>
                <a:spcPts val="0"/>
              </a:spcAft>
              <a:buSzPts val="800"/>
              <a:buNone/>
              <a:defRPr b="0" sz="5000">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6000">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6000">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6000">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6000">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6000">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6000">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6000">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6000">
                <a:latin typeface="Proxima Nova Extrabold"/>
                <a:ea typeface="Proxima Nova Extrabold"/>
                <a:cs typeface="Proxima Nova Extrabold"/>
                <a:sym typeface="Proxima Nova Extrabold"/>
              </a:defRPr>
            </a:lvl9pPr>
          </a:lstStyle>
          <a:p/>
        </p:txBody>
      </p:sp>
      <p:pic>
        <p:nvPicPr>
          <p:cNvPr id="430" name="Google Shape;430;g11981db9539_0_646"/>
          <p:cNvPicPr preferRelativeResize="0"/>
          <p:nvPr/>
        </p:nvPicPr>
        <p:blipFill rotWithShape="1">
          <a:blip r:embed="rId3">
            <a:alphaModFix/>
          </a:blip>
          <a:srcRect b="0" l="0" r="0" t="0"/>
          <a:stretch/>
        </p:blipFill>
        <p:spPr>
          <a:xfrm>
            <a:off x="364114" y="229573"/>
            <a:ext cx="1141451" cy="23849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Color 02">
  <p:cSld name="CUSTOM_5_1_1_1">
    <p:bg>
      <p:bgPr>
        <a:solidFill>
          <a:schemeClr val="accent1"/>
        </a:solidFill>
      </p:bgPr>
    </p:bg>
    <p:spTree>
      <p:nvGrpSpPr>
        <p:cNvPr id="431" name="Shape 431"/>
        <p:cNvGrpSpPr/>
        <p:nvPr/>
      </p:nvGrpSpPr>
      <p:grpSpPr>
        <a:xfrm>
          <a:off x="0" y="0"/>
          <a:ext cx="0" cy="0"/>
          <a:chOff x="0" y="0"/>
          <a:chExt cx="0" cy="0"/>
        </a:xfrm>
      </p:grpSpPr>
      <p:pic>
        <p:nvPicPr>
          <p:cNvPr id="432" name="Google Shape;432;g11981db9539_0_650"/>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433" name="Google Shape;433;g11981db9539_0_650"/>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34" name="Google Shape;434;g11981db9539_0_650"/>
          <p:cNvSpPr txBox="1"/>
          <p:nvPr>
            <p:ph type="title"/>
          </p:nvPr>
        </p:nvSpPr>
        <p:spPr>
          <a:xfrm>
            <a:off x="898325" y="982375"/>
            <a:ext cx="7496700" cy="3255300"/>
          </a:xfrm>
          <a:prstGeom prst="rect">
            <a:avLst/>
          </a:prstGeom>
          <a:noFill/>
          <a:ln>
            <a:noFill/>
          </a:ln>
        </p:spPr>
        <p:txBody>
          <a:bodyPr anchorCtr="0" anchor="ctr" bIns="91425" lIns="137150" spcFirstLastPara="1" rIns="137150" wrap="square" tIns="91425">
            <a:noAutofit/>
          </a:bodyPr>
          <a:lstStyle>
            <a:lvl1pPr lvl="0" algn="l">
              <a:lnSpc>
                <a:spcPct val="90000"/>
              </a:lnSpc>
              <a:spcBef>
                <a:spcPts val="0"/>
              </a:spcBef>
              <a:spcAft>
                <a:spcPts val="0"/>
              </a:spcAft>
              <a:buSzPts val="800"/>
              <a:buNone/>
              <a:defRPr b="0" sz="5000">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6000">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6000">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6000">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6000">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6000">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6000">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6000">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6000">
                <a:latin typeface="Proxima Nova Extrabold"/>
                <a:ea typeface="Proxima Nova Extrabold"/>
                <a:cs typeface="Proxima Nova Extrabold"/>
                <a:sym typeface="Proxima Nova Extrabold"/>
              </a:defRPr>
            </a:lvl9pPr>
          </a:lstStyle>
          <a:p/>
        </p:txBody>
      </p:sp>
      <p:pic>
        <p:nvPicPr>
          <p:cNvPr id="435" name="Google Shape;435;g11981db9539_0_650"/>
          <p:cNvPicPr preferRelativeResize="0"/>
          <p:nvPr/>
        </p:nvPicPr>
        <p:blipFill rotWithShape="1">
          <a:blip r:embed="rId4">
            <a:alphaModFix/>
          </a:blip>
          <a:srcRect b="0" l="0" r="0" t="0"/>
          <a:stretch/>
        </p:blipFill>
        <p:spPr>
          <a:xfrm>
            <a:off x="364114" y="229573"/>
            <a:ext cx="1141451" cy="23849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3 Column Layout slide">
  <p:cSld name="CUSTOM_2_1">
    <p:spTree>
      <p:nvGrpSpPr>
        <p:cNvPr id="436" name="Shape 436"/>
        <p:cNvGrpSpPr/>
        <p:nvPr/>
      </p:nvGrpSpPr>
      <p:grpSpPr>
        <a:xfrm>
          <a:off x="0" y="0"/>
          <a:ext cx="0" cy="0"/>
          <a:chOff x="0" y="0"/>
          <a:chExt cx="0" cy="0"/>
        </a:xfrm>
      </p:grpSpPr>
      <p:sp>
        <p:nvSpPr>
          <p:cNvPr id="437" name="Google Shape;437;g11981db9539_0_655"/>
          <p:cNvSpPr txBox="1"/>
          <p:nvPr>
            <p:ph idx="1" type="body"/>
          </p:nvPr>
        </p:nvSpPr>
        <p:spPr>
          <a:xfrm>
            <a:off x="419100" y="844225"/>
            <a:ext cx="2672700" cy="375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6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1pPr>
            <a:lvl2pPr indent="-298450" lvl="1" marL="914400" algn="l">
              <a:lnSpc>
                <a:spcPct val="100000"/>
              </a:lnSpc>
              <a:spcBef>
                <a:spcPts val="6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8pPr>
            <a:lvl9pPr indent="-298450" lvl="8" marL="411480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9pPr>
          </a:lstStyle>
          <a:p/>
        </p:txBody>
      </p:sp>
      <p:sp>
        <p:nvSpPr>
          <p:cNvPr id="438" name="Google Shape;438;g11981db9539_0_655"/>
          <p:cNvSpPr txBox="1"/>
          <p:nvPr>
            <p:ph idx="2" type="body"/>
          </p:nvPr>
        </p:nvSpPr>
        <p:spPr>
          <a:xfrm>
            <a:off x="3211525" y="844225"/>
            <a:ext cx="2707800" cy="375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600"/>
              </a:spcBef>
              <a:spcAft>
                <a:spcPts val="0"/>
              </a:spcAft>
              <a:buClr>
                <a:schemeClr val="dk1"/>
              </a:buClr>
              <a:buSzPts val="1900"/>
              <a:buFont typeface="Proxima Nova"/>
              <a:buNone/>
              <a:defRPr sz="1100">
                <a:latin typeface="Proxima Nova"/>
                <a:ea typeface="Proxima Nova"/>
                <a:cs typeface="Proxima Nova"/>
                <a:sym typeface="Proxima Nova"/>
              </a:defRPr>
            </a:lvl1pPr>
            <a:lvl2pPr indent="-377825" lvl="1" marL="914400" algn="l">
              <a:lnSpc>
                <a:spcPct val="100000"/>
              </a:lnSpc>
              <a:spcBef>
                <a:spcPts val="600"/>
              </a:spcBef>
              <a:spcAft>
                <a:spcPts val="0"/>
              </a:spcAft>
              <a:buClr>
                <a:schemeClr val="dk1"/>
              </a:buClr>
              <a:buSzPts val="2350"/>
              <a:buFont typeface="Proxima Nova"/>
              <a:buChar char="•"/>
              <a:defRPr sz="1100">
                <a:solidFill>
                  <a:schemeClr val="dk1"/>
                </a:solidFill>
                <a:latin typeface="Proxima Nova"/>
                <a:ea typeface="Proxima Nova"/>
                <a:cs typeface="Proxima Nova"/>
                <a:sym typeface="Proxima Nova"/>
              </a:defRPr>
            </a:lvl2pPr>
            <a:lvl3pPr indent="-349250" lvl="2" marL="1371600" algn="l">
              <a:lnSpc>
                <a:spcPct val="100000"/>
              </a:lnSpc>
              <a:spcBef>
                <a:spcPts val="400"/>
              </a:spcBef>
              <a:spcAft>
                <a:spcPts val="0"/>
              </a:spcAft>
              <a:buClr>
                <a:schemeClr val="dk1"/>
              </a:buClr>
              <a:buSzPts val="1900"/>
              <a:buFont typeface="Proxima Nova"/>
              <a:buChar char="–"/>
              <a:defRPr sz="1100">
                <a:solidFill>
                  <a:schemeClr val="dk1"/>
                </a:solidFill>
                <a:latin typeface="Proxima Nova"/>
                <a:ea typeface="Proxima Nova"/>
                <a:cs typeface="Proxima Nova"/>
                <a:sym typeface="Proxima Nova"/>
              </a:defRPr>
            </a:lvl3pPr>
            <a:lvl4pPr indent="-349250" lvl="3" marL="1828800" algn="l">
              <a:lnSpc>
                <a:spcPct val="100000"/>
              </a:lnSpc>
              <a:spcBef>
                <a:spcPts val="400"/>
              </a:spcBef>
              <a:spcAft>
                <a:spcPts val="0"/>
              </a:spcAft>
              <a:buClr>
                <a:schemeClr val="dk1"/>
              </a:buClr>
              <a:buSzPts val="1900"/>
              <a:buFont typeface="Proxima Nova"/>
              <a:buChar char="•"/>
              <a:defRPr sz="1100">
                <a:solidFill>
                  <a:schemeClr val="dk1"/>
                </a:solidFill>
                <a:latin typeface="Proxima Nova"/>
                <a:ea typeface="Proxima Nova"/>
                <a:cs typeface="Proxima Nova"/>
                <a:sym typeface="Proxima Nova"/>
              </a:defRPr>
            </a:lvl4pPr>
            <a:lvl5pPr indent="-349250" lvl="4" marL="2286000" algn="l">
              <a:lnSpc>
                <a:spcPct val="100000"/>
              </a:lnSpc>
              <a:spcBef>
                <a:spcPts val="400"/>
              </a:spcBef>
              <a:spcAft>
                <a:spcPts val="0"/>
              </a:spcAft>
              <a:buClr>
                <a:schemeClr val="dk1"/>
              </a:buClr>
              <a:buSzPts val="1900"/>
              <a:buFont typeface="Proxima Nova"/>
              <a:buChar char="–"/>
              <a:defRPr sz="1100">
                <a:solidFill>
                  <a:schemeClr val="dk1"/>
                </a:solidFill>
                <a:latin typeface="Proxima Nova"/>
                <a:ea typeface="Proxima Nova"/>
                <a:cs typeface="Proxima Nova"/>
                <a:sym typeface="Proxima Nova"/>
              </a:defRPr>
            </a:lvl5pPr>
            <a:lvl6pPr indent="-377825" lvl="5" marL="2743200" algn="l">
              <a:lnSpc>
                <a:spcPct val="100000"/>
              </a:lnSpc>
              <a:spcBef>
                <a:spcPts val="400"/>
              </a:spcBef>
              <a:spcAft>
                <a:spcPts val="0"/>
              </a:spcAft>
              <a:buClr>
                <a:schemeClr val="dk1"/>
              </a:buClr>
              <a:buSzPts val="2350"/>
              <a:buFont typeface="Proxima Nova"/>
              <a:buChar char="•"/>
              <a:defRPr sz="1100">
                <a:solidFill>
                  <a:schemeClr val="dk1"/>
                </a:solidFill>
                <a:latin typeface="Proxima Nova"/>
                <a:ea typeface="Proxima Nova"/>
                <a:cs typeface="Proxima Nova"/>
                <a:sym typeface="Proxima Nova"/>
              </a:defRPr>
            </a:lvl6pPr>
            <a:lvl7pPr indent="-337820" lvl="6" marL="3200400" algn="l">
              <a:lnSpc>
                <a:spcPct val="100000"/>
              </a:lnSpc>
              <a:spcBef>
                <a:spcPts val="400"/>
              </a:spcBef>
              <a:spcAft>
                <a:spcPts val="0"/>
              </a:spcAft>
              <a:buClr>
                <a:schemeClr val="dk1"/>
              </a:buClr>
              <a:buSzPts val="1720"/>
              <a:buFont typeface="Proxima Nova"/>
              <a:buChar char="–"/>
              <a:defRPr sz="1100">
                <a:solidFill>
                  <a:schemeClr val="dk1"/>
                </a:solidFill>
                <a:latin typeface="Proxima Nova"/>
                <a:ea typeface="Proxima Nova"/>
                <a:cs typeface="Proxima Nova"/>
                <a:sym typeface="Proxima Nova"/>
              </a:defRPr>
            </a:lvl7pPr>
            <a:lvl8pPr indent="-337820" lvl="7" marL="3657600" algn="l">
              <a:lnSpc>
                <a:spcPct val="100000"/>
              </a:lnSpc>
              <a:spcBef>
                <a:spcPts val="400"/>
              </a:spcBef>
              <a:spcAft>
                <a:spcPts val="0"/>
              </a:spcAft>
              <a:buClr>
                <a:schemeClr val="dk1"/>
              </a:buClr>
              <a:buSzPts val="1720"/>
              <a:buFont typeface="Proxima Nova"/>
              <a:buChar char="o"/>
              <a:defRPr sz="1100">
                <a:solidFill>
                  <a:schemeClr val="dk1"/>
                </a:solidFill>
                <a:latin typeface="Proxima Nova"/>
                <a:ea typeface="Proxima Nova"/>
                <a:cs typeface="Proxima Nova"/>
                <a:sym typeface="Proxima Nova"/>
              </a:defRPr>
            </a:lvl8pPr>
            <a:lvl9pPr indent="-337820" lvl="8" marL="4114800" algn="l">
              <a:lnSpc>
                <a:spcPct val="100000"/>
              </a:lnSpc>
              <a:spcBef>
                <a:spcPts val="400"/>
              </a:spcBef>
              <a:spcAft>
                <a:spcPts val="0"/>
              </a:spcAft>
              <a:buClr>
                <a:schemeClr val="dk1"/>
              </a:buClr>
              <a:buSzPts val="1720"/>
              <a:buFont typeface="Proxima Nova"/>
              <a:buChar char="o"/>
              <a:defRPr sz="1100">
                <a:solidFill>
                  <a:schemeClr val="dk1"/>
                </a:solidFill>
                <a:latin typeface="Proxima Nova"/>
                <a:ea typeface="Proxima Nova"/>
                <a:cs typeface="Proxima Nova"/>
                <a:sym typeface="Proxima Nova"/>
              </a:defRPr>
            </a:lvl9pPr>
          </a:lstStyle>
          <a:p/>
        </p:txBody>
      </p:sp>
      <p:sp>
        <p:nvSpPr>
          <p:cNvPr id="439" name="Google Shape;439;g11981db9539_0_655"/>
          <p:cNvSpPr txBox="1"/>
          <p:nvPr>
            <p:ph idx="3" type="body"/>
          </p:nvPr>
        </p:nvSpPr>
        <p:spPr>
          <a:xfrm>
            <a:off x="6039050" y="844225"/>
            <a:ext cx="2707800" cy="375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6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1pPr>
            <a:lvl2pPr indent="-298450" lvl="1" marL="914400" algn="l">
              <a:lnSpc>
                <a:spcPct val="100000"/>
              </a:lnSpc>
              <a:spcBef>
                <a:spcPts val="6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8pPr>
            <a:lvl9pPr indent="-298450" lvl="8" marL="411480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9pPr>
          </a:lstStyle>
          <a:p/>
        </p:txBody>
      </p:sp>
      <p:sp>
        <p:nvSpPr>
          <p:cNvPr id="440" name="Google Shape;440;g11981db9539_0_655"/>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lvl1pPr lvl="0" algn="l">
              <a:lnSpc>
                <a:spcPct val="100000"/>
              </a:lnSpc>
              <a:spcBef>
                <a:spcPts val="0"/>
              </a:spcBef>
              <a:spcAft>
                <a:spcPts val="0"/>
              </a:spcAft>
              <a:buSzPts val="800"/>
              <a:buNone/>
              <a:defRPr sz="1500">
                <a:solidFill>
                  <a:schemeClr val="dk1"/>
                </a:solidFill>
                <a:latin typeface="Proxima Nova Extrabold"/>
                <a:ea typeface="Proxima Nova Extrabold"/>
                <a:cs typeface="Proxima Nova Extrabold"/>
                <a:sym typeface="Proxima Nova Extrabold"/>
              </a:defRPr>
            </a:lvl1pPr>
            <a:lvl2pPr lvl="1"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9pPr>
          </a:lstStyle>
          <a:p/>
        </p:txBody>
      </p:sp>
      <p:sp>
        <p:nvSpPr>
          <p:cNvPr id="441" name="Google Shape;441;g11981db9539_0_655"/>
          <p:cNvSpPr txBox="1"/>
          <p:nvPr>
            <p:ph idx="4"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4 Column Layout slide">
  <p:cSld name="CUSTOM_2_1_1">
    <p:spTree>
      <p:nvGrpSpPr>
        <p:cNvPr id="442" name="Shape 442"/>
        <p:cNvGrpSpPr/>
        <p:nvPr/>
      </p:nvGrpSpPr>
      <p:grpSpPr>
        <a:xfrm>
          <a:off x="0" y="0"/>
          <a:ext cx="0" cy="0"/>
          <a:chOff x="0" y="0"/>
          <a:chExt cx="0" cy="0"/>
        </a:xfrm>
      </p:grpSpPr>
      <p:sp>
        <p:nvSpPr>
          <p:cNvPr id="443" name="Google Shape;443;g11981db9539_0_661"/>
          <p:cNvSpPr txBox="1"/>
          <p:nvPr>
            <p:ph idx="1" type="body"/>
          </p:nvPr>
        </p:nvSpPr>
        <p:spPr>
          <a:xfrm>
            <a:off x="419100" y="844225"/>
            <a:ext cx="1980600" cy="375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6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1pPr>
            <a:lvl2pPr indent="-298450" lvl="1" marL="914400" algn="l">
              <a:lnSpc>
                <a:spcPct val="100000"/>
              </a:lnSpc>
              <a:spcBef>
                <a:spcPts val="6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8pPr>
            <a:lvl9pPr indent="-298450" lvl="8" marL="411480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9pPr>
          </a:lstStyle>
          <a:p/>
        </p:txBody>
      </p:sp>
      <p:sp>
        <p:nvSpPr>
          <p:cNvPr id="444" name="Google Shape;444;g11981db9539_0_661"/>
          <p:cNvSpPr txBox="1"/>
          <p:nvPr>
            <p:ph idx="2" type="body"/>
          </p:nvPr>
        </p:nvSpPr>
        <p:spPr>
          <a:xfrm>
            <a:off x="2509033" y="844225"/>
            <a:ext cx="2006400" cy="375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600"/>
              </a:spcBef>
              <a:spcAft>
                <a:spcPts val="0"/>
              </a:spcAft>
              <a:buClr>
                <a:schemeClr val="dk1"/>
              </a:buClr>
              <a:buSzPts val="1900"/>
              <a:buFont typeface="Proxima Nova"/>
              <a:buNone/>
              <a:defRPr sz="1100">
                <a:latin typeface="Proxima Nova"/>
                <a:ea typeface="Proxima Nova"/>
                <a:cs typeface="Proxima Nova"/>
                <a:sym typeface="Proxima Nova"/>
              </a:defRPr>
            </a:lvl1pPr>
            <a:lvl2pPr indent="-377825" lvl="1" marL="914400" algn="l">
              <a:lnSpc>
                <a:spcPct val="100000"/>
              </a:lnSpc>
              <a:spcBef>
                <a:spcPts val="600"/>
              </a:spcBef>
              <a:spcAft>
                <a:spcPts val="0"/>
              </a:spcAft>
              <a:buClr>
                <a:schemeClr val="dk1"/>
              </a:buClr>
              <a:buSzPts val="2350"/>
              <a:buFont typeface="Proxima Nova"/>
              <a:buChar char="•"/>
              <a:defRPr sz="1100">
                <a:solidFill>
                  <a:schemeClr val="dk1"/>
                </a:solidFill>
                <a:latin typeface="Proxima Nova"/>
                <a:ea typeface="Proxima Nova"/>
                <a:cs typeface="Proxima Nova"/>
                <a:sym typeface="Proxima Nova"/>
              </a:defRPr>
            </a:lvl2pPr>
            <a:lvl3pPr indent="-349250" lvl="2" marL="1371600" algn="l">
              <a:lnSpc>
                <a:spcPct val="100000"/>
              </a:lnSpc>
              <a:spcBef>
                <a:spcPts val="400"/>
              </a:spcBef>
              <a:spcAft>
                <a:spcPts val="0"/>
              </a:spcAft>
              <a:buClr>
                <a:schemeClr val="dk1"/>
              </a:buClr>
              <a:buSzPts val="1900"/>
              <a:buFont typeface="Proxima Nova"/>
              <a:buChar char="–"/>
              <a:defRPr sz="1100">
                <a:solidFill>
                  <a:schemeClr val="dk1"/>
                </a:solidFill>
                <a:latin typeface="Proxima Nova"/>
                <a:ea typeface="Proxima Nova"/>
                <a:cs typeface="Proxima Nova"/>
                <a:sym typeface="Proxima Nova"/>
              </a:defRPr>
            </a:lvl3pPr>
            <a:lvl4pPr indent="-349250" lvl="3" marL="1828800" algn="l">
              <a:lnSpc>
                <a:spcPct val="100000"/>
              </a:lnSpc>
              <a:spcBef>
                <a:spcPts val="400"/>
              </a:spcBef>
              <a:spcAft>
                <a:spcPts val="0"/>
              </a:spcAft>
              <a:buClr>
                <a:schemeClr val="dk1"/>
              </a:buClr>
              <a:buSzPts val="1900"/>
              <a:buFont typeface="Proxima Nova"/>
              <a:buChar char="•"/>
              <a:defRPr sz="1100">
                <a:solidFill>
                  <a:schemeClr val="dk1"/>
                </a:solidFill>
                <a:latin typeface="Proxima Nova"/>
                <a:ea typeface="Proxima Nova"/>
                <a:cs typeface="Proxima Nova"/>
                <a:sym typeface="Proxima Nova"/>
              </a:defRPr>
            </a:lvl4pPr>
            <a:lvl5pPr indent="-349250" lvl="4" marL="2286000" algn="l">
              <a:lnSpc>
                <a:spcPct val="100000"/>
              </a:lnSpc>
              <a:spcBef>
                <a:spcPts val="400"/>
              </a:spcBef>
              <a:spcAft>
                <a:spcPts val="0"/>
              </a:spcAft>
              <a:buClr>
                <a:schemeClr val="dk1"/>
              </a:buClr>
              <a:buSzPts val="1900"/>
              <a:buFont typeface="Proxima Nova"/>
              <a:buChar char="–"/>
              <a:defRPr sz="1100">
                <a:solidFill>
                  <a:schemeClr val="dk1"/>
                </a:solidFill>
                <a:latin typeface="Proxima Nova"/>
                <a:ea typeface="Proxima Nova"/>
                <a:cs typeface="Proxima Nova"/>
                <a:sym typeface="Proxima Nova"/>
              </a:defRPr>
            </a:lvl5pPr>
            <a:lvl6pPr indent="-377825" lvl="5" marL="2743200" algn="l">
              <a:lnSpc>
                <a:spcPct val="100000"/>
              </a:lnSpc>
              <a:spcBef>
                <a:spcPts val="400"/>
              </a:spcBef>
              <a:spcAft>
                <a:spcPts val="0"/>
              </a:spcAft>
              <a:buClr>
                <a:schemeClr val="dk1"/>
              </a:buClr>
              <a:buSzPts val="2350"/>
              <a:buFont typeface="Proxima Nova"/>
              <a:buChar char="•"/>
              <a:defRPr sz="1100">
                <a:solidFill>
                  <a:schemeClr val="dk1"/>
                </a:solidFill>
                <a:latin typeface="Proxima Nova"/>
                <a:ea typeface="Proxima Nova"/>
                <a:cs typeface="Proxima Nova"/>
                <a:sym typeface="Proxima Nova"/>
              </a:defRPr>
            </a:lvl6pPr>
            <a:lvl7pPr indent="-337820" lvl="6" marL="3200400" algn="l">
              <a:lnSpc>
                <a:spcPct val="100000"/>
              </a:lnSpc>
              <a:spcBef>
                <a:spcPts val="400"/>
              </a:spcBef>
              <a:spcAft>
                <a:spcPts val="0"/>
              </a:spcAft>
              <a:buClr>
                <a:schemeClr val="dk1"/>
              </a:buClr>
              <a:buSzPts val="1720"/>
              <a:buFont typeface="Proxima Nova"/>
              <a:buChar char="–"/>
              <a:defRPr sz="1100">
                <a:solidFill>
                  <a:schemeClr val="dk1"/>
                </a:solidFill>
                <a:latin typeface="Proxima Nova"/>
                <a:ea typeface="Proxima Nova"/>
                <a:cs typeface="Proxima Nova"/>
                <a:sym typeface="Proxima Nova"/>
              </a:defRPr>
            </a:lvl7pPr>
            <a:lvl8pPr indent="-337820" lvl="7" marL="3657600" algn="l">
              <a:lnSpc>
                <a:spcPct val="100000"/>
              </a:lnSpc>
              <a:spcBef>
                <a:spcPts val="400"/>
              </a:spcBef>
              <a:spcAft>
                <a:spcPts val="0"/>
              </a:spcAft>
              <a:buClr>
                <a:schemeClr val="dk1"/>
              </a:buClr>
              <a:buSzPts val="1720"/>
              <a:buFont typeface="Proxima Nova"/>
              <a:buChar char="o"/>
              <a:defRPr sz="1100">
                <a:solidFill>
                  <a:schemeClr val="dk1"/>
                </a:solidFill>
                <a:latin typeface="Proxima Nova"/>
                <a:ea typeface="Proxima Nova"/>
                <a:cs typeface="Proxima Nova"/>
                <a:sym typeface="Proxima Nova"/>
              </a:defRPr>
            </a:lvl8pPr>
            <a:lvl9pPr indent="-337820" lvl="8" marL="4114800" algn="l">
              <a:lnSpc>
                <a:spcPct val="100000"/>
              </a:lnSpc>
              <a:spcBef>
                <a:spcPts val="400"/>
              </a:spcBef>
              <a:spcAft>
                <a:spcPts val="0"/>
              </a:spcAft>
              <a:buClr>
                <a:schemeClr val="dk1"/>
              </a:buClr>
              <a:buSzPts val="1720"/>
              <a:buFont typeface="Proxima Nova"/>
              <a:buChar char="o"/>
              <a:defRPr sz="1100">
                <a:solidFill>
                  <a:schemeClr val="dk1"/>
                </a:solidFill>
                <a:latin typeface="Proxima Nova"/>
                <a:ea typeface="Proxima Nova"/>
                <a:cs typeface="Proxima Nova"/>
                <a:sym typeface="Proxima Nova"/>
              </a:defRPr>
            </a:lvl9pPr>
          </a:lstStyle>
          <a:p/>
        </p:txBody>
      </p:sp>
      <p:sp>
        <p:nvSpPr>
          <p:cNvPr id="445" name="Google Shape;445;g11981db9539_0_661"/>
          <p:cNvSpPr txBox="1"/>
          <p:nvPr>
            <p:ph idx="3" type="body"/>
          </p:nvPr>
        </p:nvSpPr>
        <p:spPr>
          <a:xfrm>
            <a:off x="4624765" y="844225"/>
            <a:ext cx="2006400" cy="375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6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1pPr>
            <a:lvl2pPr indent="-298450" lvl="1" marL="914400" algn="l">
              <a:lnSpc>
                <a:spcPct val="100000"/>
              </a:lnSpc>
              <a:spcBef>
                <a:spcPts val="6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8pPr>
            <a:lvl9pPr indent="-298450" lvl="8" marL="411480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9pPr>
          </a:lstStyle>
          <a:p/>
        </p:txBody>
      </p:sp>
      <p:sp>
        <p:nvSpPr>
          <p:cNvPr id="446" name="Google Shape;446;g11981db9539_0_661"/>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lvl1pPr lvl="0" algn="l">
              <a:lnSpc>
                <a:spcPct val="100000"/>
              </a:lnSpc>
              <a:spcBef>
                <a:spcPts val="0"/>
              </a:spcBef>
              <a:spcAft>
                <a:spcPts val="0"/>
              </a:spcAft>
              <a:buSzPts val="800"/>
              <a:buNone/>
              <a:defRPr sz="1500">
                <a:solidFill>
                  <a:schemeClr val="dk1"/>
                </a:solidFill>
                <a:latin typeface="Proxima Nova Extrabold"/>
                <a:ea typeface="Proxima Nova Extrabold"/>
                <a:cs typeface="Proxima Nova Extrabold"/>
                <a:sym typeface="Proxima Nova Extrabold"/>
              </a:defRPr>
            </a:lvl1pPr>
            <a:lvl2pPr lvl="1"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9pPr>
          </a:lstStyle>
          <a:p/>
        </p:txBody>
      </p:sp>
      <p:sp>
        <p:nvSpPr>
          <p:cNvPr id="447" name="Google Shape;447;g11981db9539_0_661"/>
          <p:cNvSpPr txBox="1"/>
          <p:nvPr>
            <p:ph idx="4"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9pPr>
          </a:lstStyle>
          <a:p/>
        </p:txBody>
      </p:sp>
      <p:sp>
        <p:nvSpPr>
          <p:cNvPr id="448" name="Google Shape;448;g11981db9539_0_661"/>
          <p:cNvSpPr txBox="1"/>
          <p:nvPr>
            <p:ph idx="5" type="body"/>
          </p:nvPr>
        </p:nvSpPr>
        <p:spPr>
          <a:xfrm>
            <a:off x="6740498" y="844225"/>
            <a:ext cx="2006400" cy="375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6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1pPr>
            <a:lvl2pPr indent="-298450" lvl="1" marL="914400" algn="l">
              <a:lnSpc>
                <a:spcPct val="100000"/>
              </a:lnSpc>
              <a:spcBef>
                <a:spcPts val="6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8pPr>
            <a:lvl9pPr indent="-298450" lvl="8" marL="4114800" algn="l">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2 Column Layout">
  <p:cSld name="CUSTOM_4">
    <p:spTree>
      <p:nvGrpSpPr>
        <p:cNvPr id="449" name="Shape 449"/>
        <p:cNvGrpSpPr/>
        <p:nvPr/>
      </p:nvGrpSpPr>
      <p:grpSpPr>
        <a:xfrm>
          <a:off x="0" y="0"/>
          <a:ext cx="0" cy="0"/>
          <a:chOff x="0" y="0"/>
          <a:chExt cx="0" cy="0"/>
        </a:xfrm>
      </p:grpSpPr>
      <p:sp>
        <p:nvSpPr>
          <p:cNvPr id="450" name="Google Shape;450;g11981db9539_0_668"/>
          <p:cNvSpPr txBox="1"/>
          <p:nvPr>
            <p:ph idx="1" type="body"/>
          </p:nvPr>
        </p:nvSpPr>
        <p:spPr>
          <a:xfrm>
            <a:off x="419100" y="844225"/>
            <a:ext cx="4024800" cy="37590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6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1pPr>
            <a:lvl2pPr indent="-298450" lvl="1" marL="914400" algn="l">
              <a:lnSpc>
                <a:spcPct val="100000"/>
              </a:lnSpc>
              <a:spcBef>
                <a:spcPts val="6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
        <p:nvSpPr>
          <p:cNvPr id="451" name="Google Shape;451;g11981db9539_0_668"/>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lvl1pPr lvl="0" algn="l">
              <a:lnSpc>
                <a:spcPct val="100000"/>
              </a:lnSpc>
              <a:spcBef>
                <a:spcPts val="0"/>
              </a:spcBef>
              <a:spcAft>
                <a:spcPts val="0"/>
              </a:spcAft>
              <a:buSzPts val="800"/>
              <a:buNone/>
              <a:defRPr sz="1500">
                <a:solidFill>
                  <a:schemeClr val="dk1"/>
                </a:solidFill>
                <a:latin typeface="Proxima Nova Extrabold"/>
                <a:ea typeface="Proxima Nova Extrabold"/>
                <a:cs typeface="Proxima Nova Extrabold"/>
                <a:sym typeface="Proxima Nova Extrabold"/>
              </a:defRPr>
            </a:lvl1pPr>
            <a:lvl2pPr lvl="1"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9pPr>
          </a:lstStyle>
          <a:p/>
        </p:txBody>
      </p:sp>
      <p:sp>
        <p:nvSpPr>
          <p:cNvPr id="452" name="Google Shape;452;g11981db9539_0_668"/>
          <p:cNvSpPr txBox="1"/>
          <p:nvPr>
            <p:ph idx="2"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9pPr>
          </a:lstStyle>
          <a:p/>
        </p:txBody>
      </p:sp>
      <p:sp>
        <p:nvSpPr>
          <p:cNvPr id="453" name="Google Shape;453;g11981db9539_0_668"/>
          <p:cNvSpPr txBox="1"/>
          <p:nvPr>
            <p:ph idx="3" type="body"/>
          </p:nvPr>
        </p:nvSpPr>
        <p:spPr>
          <a:xfrm>
            <a:off x="4722000" y="844225"/>
            <a:ext cx="4024800" cy="375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600"/>
              </a:spcBef>
              <a:spcAft>
                <a:spcPts val="0"/>
              </a:spcAft>
              <a:buClr>
                <a:schemeClr val="dk1"/>
              </a:buClr>
              <a:buSzPts val="1200"/>
              <a:buFont typeface="Proxima Nova"/>
              <a:buNone/>
              <a:defRPr sz="1200">
                <a:latin typeface="Proxima Nova"/>
                <a:ea typeface="Proxima Nova"/>
                <a:cs typeface="Proxima Nova"/>
                <a:sym typeface="Proxima Nova"/>
              </a:defRPr>
            </a:lvl1pPr>
            <a:lvl2pPr indent="-228600" lvl="1" marL="914400" algn="l">
              <a:lnSpc>
                <a:spcPct val="100000"/>
              </a:lnSpc>
              <a:spcBef>
                <a:spcPts val="6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2pPr>
            <a:lvl3pPr indent="-228600" lvl="2" marL="1371600" algn="l">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3pPr>
            <a:lvl4pPr indent="-228600" lvl="3" marL="1828800" algn="l">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4pPr>
            <a:lvl5pPr indent="-228600" lvl="4" marL="2286000" algn="l">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5pPr>
            <a:lvl6pPr indent="-228600" lvl="5" marL="2743200" algn="l">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6pPr>
            <a:lvl7pPr indent="-228600" lvl="6" marL="3200400" algn="l">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7pPr>
            <a:lvl8pPr indent="-228600" lvl="7" marL="3657600" algn="l">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8pPr>
            <a:lvl9pPr indent="-228600" lvl="8" marL="4114800" algn="l">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e Slide">
  <p:cSld name="TITLE_2">
    <p:spTree>
      <p:nvGrpSpPr>
        <p:cNvPr id="454" name="Shape 454"/>
        <p:cNvGrpSpPr/>
        <p:nvPr/>
      </p:nvGrpSpPr>
      <p:grpSpPr>
        <a:xfrm>
          <a:off x="0" y="0"/>
          <a:ext cx="0" cy="0"/>
          <a:chOff x="0" y="0"/>
          <a:chExt cx="0" cy="0"/>
        </a:xfrm>
      </p:grpSpPr>
      <p:sp>
        <p:nvSpPr>
          <p:cNvPr id="455" name="Google Shape;455;g11981db9539_0_673"/>
          <p:cNvSpPr/>
          <p:nvPr/>
        </p:nvSpPr>
        <p:spPr>
          <a:xfrm>
            <a:off x="0" y="-2550"/>
            <a:ext cx="9144000" cy="5146200"/>
          </a:xfrm>
          <a:prstGeom prst="rect">
            <a:avLst/>
          </a:prstGeom>
          <a:gradFill>
            <a:gsLst>
              <a:gs pos="0">
                <a:schemeClr val="accent3"/>
              </a:gs>
              <a:gs pos="100000">
                <a:schemeClr val="accent4"/>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456" name="Google Shape;456;g11981db9539_0_673"/>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Proxima Nova Extrabold"/>
                <a:ea typeface="Proxima Nova Extrabold"/>
                <a:cs typeface="Proxima Nova Extrabold"/>
                <a:sym typeface="Proxima Nova Extrabold"/>
              </a:rPr>
              <a:t>© COGNIZANT SOFTVISION 2022</a:t>
            </a:r>
            <a:endParaRPr b="0" i="0" sz="600" u="none" cap="none" strike="noStrike">
              <a:solidFill>
                <a:srgbClr val="FFFFFF"/>
              </a:solidFill>
              <a:latin typeface="Proxima Nova Extrabold"/>
              <a:ea typeface="Proxima Nova Extrabold"/>
              <a:cs typeface="Proxima Nova Extrabold"/>
              <a:sym typeface="Proxima Nova Extrabold"/>
            </a:endParaRPr>
          </a:p>
        </p:txBody>
      </p:sp>
      <p:pic>
        <p:nvPicPr>
          <p:cNvPr id="457" name="Google Shape;457;g11981db9539_0_673"/>
          <p:cNvPicPr preferRelativeResize="0"/>
          <p:nvPr/>
        </p:nvPicPr>
        <p:blipFill rotWithShape="1">
          <a:blip r:embed="rId2">
            <a:alphaModFix/>
          </a:blip>
          <a:srcRect b="0" l="0" r="0" t="0"/>
          <a:stretch/>
        </p:blipFill>
        <p:spPr>
          <a:xfrm>
            <a:off x="319571" y="152025"/>
            <a:ext cx="1883814" cy="393600"/>
          </a:xfrm>
          <a:prstGeom prst="rect">
            <a:avLst/>
          </a:prstGeom>
          <a:noFill/>
          <a:ln>
            <a:noFill/>
          </a:ln>
        </p:spPr>
      </p:pic>
      <p:sp>
        <p:nvSpPr>
          <p:cNvPr id="458" name="Google Shape;458;g11981db9539_0_673"/>
          <p:cNvSpPr txBox="1"/>
          <p:nvPr>
            <p:ph idx="1" type="body"/>
          </p:nvPr>
        </p:nvSpPr>
        <p:spPr>
          <a:xfrm>
            <a:off x="414163" y="2452017"/>
            <a:ext cx="8327700" cy="4065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600"/>
              </a:spcBef>
              <a:spcAft>
                <a:spcPts val="0"/>
              </a:spcAft>
              <a:buClr>
                <a:schemeClr val="lt1"/>
              </a:buClr>
              <a:buSzPts val="2000"/>
              <a:buFont typeface="Proxima Nova"/>
              <a:buNone/>
              <a:defRPr sz="2000">
                <a:solidFill>
                  <a:schemeClr val="lt1"/>
                </a:solidFill>
                <a:latin typeface="Proxima Nova"/>
                <a:ea typeface="Proxima Nova"/>
                <a:cs typeface="Proxima Nova"/>
                <a:sym typeface="Proxima Nova"/>
              </a:defRPr>
            </a:lvl1pPr>
            <a:lvl2pPr indent="-228600" lvl="1" marL="914400" algn="l">
              <a:lnSpc>
                <a:spcPct val="100000"/>
              </a:lnSpc>
              <a:spcBef>
                <a:spcPts val="600"/>
              </a:spcBef>
              <a:spcAft>
                <a:spcPts val="0"/>
              </a:spcAft>
              <a:buClr>
                <a:schemeClr val="lt1"/>
              </a:buClr>
              <a:buSzPts val="1750"/>
              <a:buFont typeface="Proxima Nova"/>
              <a:buNone/>
              <a:defRPr>
                <a:solidFill>
                  <a:schemeClr val="lt1"/>
                </a:solidFill>
                <a:latin typeface="Proxima Nova"/>
                <a:ea typeface="Proxima Nova"/>
                <a:cs typeface="Proxima Nova"/>
                <a:sym typeface="Proxima Nova"/>
              </a:defRPr>
            </a:lvl2pPr>
            <a:lvl3pPr indent="-228600" lvl="2" marL="1371600" algn="l">
              <a:lnSpc>
                <a:spcPct val="100000"/>
              </a:lnSpc>
              <a:spcBef>
                <a:spcPts val="400"/>
              </a:spcBef>
              <a:spcAft>
                <a:spcPts val="0"/>
              </a:spcAft>
              <a:buClr>
                <a:schemeClr val="lt1"/>
              </a:buClr>
              <a:buSzPts val="1200"/>
              <a:buFont typeface="Proxima Nova"/>
              <a:buNone/>
              <a:defRPr>
                <a:solidFill>
                  <a:schemeClr val="lt1"/>
                </a:solidFill>
                <a:latin typeface="Proxima Nova"/>
                <a:ea typeface="Proxima Nova"/>
                <a:cs typeface="Proxima Nova"/>
                <a:sym typeface="Proxima Nova"/>
              </a:defRPr>
            </a:lvl3pPr>
            <a:lvl4pPr indent="-342900" lvl="3" marL="182880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4pPr>
            <a:lvl5pPr indent="-342900" lvl="4" marL="228600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5pPr>
            <a:lvl6pPr indent="-371475" lvl="5" marL="2743200" algn="l">
              <a:lnSpc>
                <a:spcPct val="100000"/>
              </a:lnSpc>
              <a:spcBef>
                <a:spcPts val="4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6pPr>
            <a:lvl7pPr indent="-331470" lvl="6" marL="3200400" algn="l">
              <a:lnSpc>
                <a:spcPct val="100000"/>
              </a:lnSpc>
              <a:spcBef>
                <a:spcPts val="400"/>
              </a:spcBef>
              <a:spcAft>
                <a:spcPts val="0"/>
              </a:spcAft>
              <a:buClr>
                <a:schemeClr val="lt1"/>
              </a:buClr>
              <a:buSzPts val="1620"/>
              <a:buFont typeface="Proxima Nova"/>
              <a:buChar char="–"/>
              <a:defRPr>
                <a:solidFill>
                  <a:schemeClr val="lt1"/>
                </a:solidFill>
                <a:latin typeface="Proxima Nova"/>
                <a:ea typeface="Proxima Nova"/>
                <a:cs typeface="Proxima Nova"/>
                <a:sym typeface="Proxima Nova"/>
              </a:defRPr>
            </a:lvl7pPr>
            <a:lvl8pPr indent="-331470" lvl="7" marL="3657600" algn="l">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8pPr>
            <a:lvl9pPr indent="-331470" lvl="8" marL="4114800" algn="l">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9pPr>
          </a:lstStyle>
          <a:p/>
        </p:txBody>
      </p:sp>
      <p:sp>
        <p:nvSpPr>
          <p:cNvPr id="459" name="Google Shape;459;g11981db9539_0_673"/>
          <p:cNvSpPr txBox="1"/>
          <p:nvPr>
            <p:ph idx="2" type="body"/>
          </p:nvPr>
        </p:nvSpPr>
        <p:spPr>
          <a:xfrm>
            <a:off x="414163" y="3206949"/>
            <a:ext cx="8324400" cy="2541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600"/>
              </a:spcBef>
              <a:spcAft>
                <a:spcPts val="0"/>
              </a:spcAft>
              <a:buClr>
                <a:schemeClr val="lt1"/>
              </a:buClr>
              <a:buSzPts val="1600"/>
              <a:buFont typeface="Proxima Nova"/>
              <a:buNone/>
              <a:defRPr sz="1600">
                <a:solidFill>
                  <a:schemeClr val="lt1"/>
                </a:solidFill>
                <a:latin typeface="Proxima Nova"/>
                <a:ea typeface="Proxima Nova"/>
                <a:cs typeface="Proxima Nova"/>
                <a:sym typeface="Proxima Nova"/>
              </a:defRPr>
            </a:lvl1pPr>
            <a:lvl2pPr indent="-371475" lvl="1" marL="914400" algn="l">
              <a:lnSpc>
                <a:spcPct val="100000"/>
              </a:lnSpc>
              <a:spcBef>
                <a:spcPts val="6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2pPr>
            <a:lvl3pPr indent="-342900" lvl="2" marL="137160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3pPr>
            <a:lvl4pPr indent="-342900" lvl="3" marL="182880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4pPr>
            <a:lvl5pPr indent="-342900" lvl="4" marL="228600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5pPr>
            <a:lvl6pPr indent="-371475" lvl="5" marL="2743200" algn="l">
              <a:lnSpc>
                <a:spcPct val="100000"/>
              </a:lnSpc>
              <a:spcBef>
                <a:spcPts val="4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6pPr>
            <a:lvl7pPr indent="-331470" lvl="6" marL="3200400" algn="l">
              <a:lnSpc>
                <a:spcPct val="100000"/>
              </a:lnSpc>
              <a:spcBef>
                <a:spcPts val="400"/>
              </a:spcBef>
              <a:spcAft>
                <a:spcPts val="0"/>
              </a:spcAft>
              <a:buClr>
                <a:schemeClr val="lt1"/>
              </a:buClr>
              <a:buSzPts val="1620"/>
              <a:buFont typeface="Proxima Nova"/>
              <a:buChar char="–"/>
              <a:defRPr>
                <a:solidFill>
                  <a:schemeClr val="lt1"/>
                </a:solidFill>
                <a:latin typeface="Proxima Nova"/>
                <a:ea typeface="Proxima Nova"/>
                <a:cs typeface="Proxima Nova"/>
                <a:sym typeface="Proxima Nova"/>
              </a:defRPr>
            </a:lvl7pPr>
            <a:lvl8pPr indent="-331470" lvl="7" marL="3657600" algn="l">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8pPr>
            <a:lvl9pPr indent="-331470" lvl="8" marL="4114800" algn="l">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9pPr>
          </a:lstStyle>
          <a:p/>
        </p:txBody>
      </p:sp>
      <p:sp>
        <p:nvSpPr>
          <p:cNvPr id="460" name="Google Shape;460;g11981db9539_0_673"/>
          <p:cNvSpPr txBox="1"/>
          <p:nvPr>
            <p:ph type="ctrTitle"/>
          </p:nvPr>
        </p:nvSpPr>
        <p:spPr>
          <a:xfrm>
            <a:off x="414169" y="1838275"/>
            <a:ext cx="4157700" cy="5541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lt1"/>
              </a:buClr>
              <a:buSzPts val="5000"/>
              <a:buFont typeface="Proxima Nova Extrabold"/>
              <a:buNone/>
              <a:defRPr b="0" i="0" sz="5000">
                <a:latin typeface="Proxima Nova Extrabold"/>
                <a:ea typeface="Proxima Nova Extrabold"/>
                <a:cs typeface="Proxima Nova Extrabold"/>
                <a:sym typeface="Proxima Nova Extrabold"/>
              </a:defRPr>
            </a:lvl1pPr>
            <a:lvl2pPr lvl="1"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2pPr>
            <a:lvl3pPr lvl="2"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3pPr>
            <a:lvl4pPr lvl="3"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4pPr>
            <a:lvl5pPr lvl="4"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5pPr>
            <a:lvl6pPr lvl="5"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6pPr>
            <a:lvl7pPr lvl="6"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7pPr>
            <a:lvl8pPr lvl="7"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8pPr>
            <a:lvl9pPr lvl="8"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9pPr>
          </a:lstStyle>
          <a:p/>
        </p:txBody>
      </p:sp>
      <p:pic>
        <p:nvPicPr>
          <p:cNvPr id="461" name="Google Shape;461;g11981db9539_0_673"/>
          <p:cNvPicPr preferRelativeResize="0"/>
          <p:nvPr/>
        </p:nvPicPr>
        <p:blipFill rotWithShape="1">
          <a:blip r:embed="rId3">
            <a:alphaModFix/>
          </a:blip>
          <a:srcRect b="18359" l="45026" r="4961" t="18352"/>
          <a:stretch/>
        </p:blipFill>
        <p:spPr>
          <a:xfrm>
            <a:off x="4572000" y="982375"/>
            <a:ext cx="4572475" cy="3255249"/>
          </a:xfrm>
          <a:prstGeom prst="rect">
            <a:avLst/>
          </a:prstGeom>
          <a:noFill/>
          <a:ln>
            <a:noFill/>
          </a:ln>
        </p:spPr>
      </p:pic>
      <p:pic>
        <p:nvPicPr>
          <p:cNvPr id="462" name="Google Shape;462;g11981db9539_0_673"/>
          <p:cNvPicPr preferRelativeResize="0"/>
          <p:nvPr/>
        </p:nvPicPr>
        <p:blipFill rotWithShape="1">
          <a:blip r:embed="rId3">
            <a:alphaModFix/>
          </a:blip>
          <a:srcRect b="17611" l="45426" r="51388" t="19100"/>
          <a:stretch/>
        </p:blipFill>
        <p:spPr>
          <a:xfrm>
            <a:off x="0" y="982375"/>
            <a:ext cx="291000" cy="32552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e Slide">
  <p:cSld name="TITLE_2">
    <p:spTree>
      <p:nvGrpSpPr>
        <p:cNvPr id="52" name="Shape 52"/>
        <p:cNvGrpSpPr/>
        <p:nvPr/>
      </p:nvGrpSpPr>
      <p:grpSpPr>
        <a:xfrm>
          <a:off x="0" y="0"/>
          <a:ext cx="0" cy="0"/>
          <a:chOff x="0" y="0"/>
          <a:chExt cx="0" cy="0"/>
        </a:xfrm>
      </p:grpSpPr>
      <p:sp>
        <p:nvSpPr>
          <p:cNvPr id="53" name="Google Shape;53;p60"/>
          <p:cNvSpPr/>
          <p:nvPr/>
        </p:nvSpPr>
        <p:spPr>
          <a:xfrm>
            <a:off x="0" y="-2550"/>
            <a:ext cx="9144000" cy="5146200"/>
          </a:xfrm>
          <a:prstGeom prst="rect">
            <a:avLst/>
          </a:prstGeom>
          <a:gradFill>
            <a:gsLst>
              <a:gs pos="0">
                <a:schemeClr val="accent3"/>
              </a:gs>
              <a:gs pos="100000">
                <a:schemeClr val="accent4"/>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54" name="Google Shape;54;p60"/>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Proxima Nova Extrabold"/>
                <a:ea typeface="Proxima Nova Extrabold"/>
                <a:cs typeface="Proxima Nova Extrabold"/>
                <a:sym typeface="Proxima Nova Extrabold"/>
              </a:rPr>
              <a:t>© COGNIZANT SOFTVISION 2022</a:t>
            </a:r>
            <a:endParaRPr b="0" i="0" sz="600" u="none" cap="none" strike="noStrike">
              <a:solidFill>
                <a:srgbClr val="FFFFFF"/>
              </a:solidFill>
              <a:latin typeface="Proxima Nova Extrabold"/>
              <a:ea typeface="Proxima Nova Extrabold"/>
              <a:cs typeface="Proxima Nova Extrabold"/>
              <a:sym typeface="Proxima Nova Extrabold"/>
            </a:endParaRPr>
          </a:p>
        </p:txBody>
      </p:sp>
      <p:pic>
        <p:nvPicPr>
          <p:cNvPr id="55" name="Google Shape;55;p60"/>
          <p:cNvPicPr preferRelativeResize="0"/>
          <p:nvPr/>
        </p:nvPicPr>
        <p:blipFill rotWithShape="1">
          <a:blip r:embed="rId2">
            <a:alphaModFix/>
          </a:blip>
          <a:srcRect b="0" l="0" r="0" t="0"/>
          <a:stretch/>
        </p:blipFill>
        <p:spPr>
          <a:xfrm>
            <a:off x="319571" y="152025"/>
            <a:ext cx="1883814" cy="393600"/>
          </a:xfrm>
          <a:prstGeom prst="rect">
            <a:avLst/>
          </a:prstGeom>
          <a:noFill/>
          <a:ln>
            <a:noFill/>
          </a:ln>
        </p:spPr>
      </p:pic>
      <p:sp>
        <p:nvSpPr>
          <p:cNvPr id="56" name="Google Shape;56;p60"/>
          <p:cNvSpPr txBox="1"/>
          <p:nvPr>
            <p:ph idx="1" type="body"/>
          </p:nvPr>
        </p:nvSpPr>
        <p:spPr>
          <a:xfrm>
            <a:off x="414163" y="2452017"/>
            <a:ext cx="8327700" cy="4065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600"/>
              </a:spcBef>
              <a:spcAft>
                <a:spcPts val="0"/>
              </a:spcAft>
              <a:buClr>
                <a:schemeClr val="lt1"/>
              </a:buClr>
              <a:buSzPts val="2000"/>
              <a:buFont typeface="Proxima Nova"/>
              <a:buNone/>
              <a:defRPr sz="2000">
                <a:solidFill>
                  <a:schemeClr val="lt1"/>
                </a:solidFill>
                <a:latin typeface="Proxima Nova"/>
                <a:ea typeface="Proxima Nova"/>
                <a:cs typeface="Proxima Nova"/>
                <a:sym typeface="Proxima Nova"/>
              </a:defRPr>
            </a:lvl1pPr>
            <a:lvl2pPr indent="-228600" lvl="1" marL="914400" algn="l">
              <a:lnSpc>
                <a:spcPct val="100000"/>
              </a:lnSpc>
              <a:spcBef>
                <a:spcPts val="600"/>
              </a:spcBef>
              <a:spcAft>
                <a:spcPts val="0"/>
              </a:spcAft>
              <a:buClr>
                <a:schemeClr val="lt1"/>
              </a:buClr>
              <a:buSzPts val="1750"/>
              <a:buFont typeface="Proxima Nova"/>
              <a:buNone/>
              <a:defRPr>
                <a:solidFill>
                  <a:schemeClr val="lt1"/>
                </a:solidFill>
                <a:latin typeface="Proxima Nova"/>
                <a:ea typeface="Proxima Nova"/>
                <a:cs typeface="Proxima Nova"/>
                <a:sym typeface="Proxima Nova"/>
              </a:defRPr>
            </a:lvl2pPr>
            <a:lvl3pPr indent="-228600" lvl="2" marL="1371600" algn="l">
              <a:lnSpc>
                <a:spcPct val="100000"/>
              </a:lnSpc>
              <a:spcBef>
                <a:spcPts val="400"/>
              </a:spcBef>
              <a:spcAft>
                <a:spcPts val="0"/>
              </a:spcAft>
              <a:buClr>
                <a:schemeClr val="lt1"/>
              </a:buClr>
              <a:buSzPts val="1200"/>
              <a:buFont typeface="Proxima Nova"/>
              <a:buNone/>
              <a:defRPr>
                <a:solidFill>
                  <a:schemeClr val="lt1"/>
                </a:solidFill>
                <a:latin typeface="Proxima Nova"/>
                <a:ea typeface="Proxima Nova"/>
                <a:cs typeface="Proxima Nova"/>
                <a:sym typeface="Proxima Nova"/>
              </a:defRPr>
            </a:lvl3pPr>
            <a:lvl4pPr indent="-342900" lvl="3" marL="182880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4pPr>
            <a:lvl5pPr indent="-342900" lvl="4" marL="228600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5pPr>
            <a:lvl6pPr indent="-371475" lvl="5" marL="2743200" algn="l">
              <a:lnSpc>
                <a:spcPct val="100000"/>
              </a:lnSpc>
              <a:spcBef>
                <a:spcPts val="4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6pPr>
            <a:lvl7pPr indent="-331470" lvl="6" marL="3200400" algn="l">
              <a:lnSpc>
                <a:spcPct val="100000"/>
              </a:lnSpc>
              <a:spcBef>
                <a:spcPts val="400"/>
              </a:spcBef>
              <a:spcAft>
                <a:spcPts val="0"/>
              </a:spcAft>
              <a:buClr>
                <a:schemeClr val="lt1"/>
              </a:buClr>
              <a:buSzPts val="1620"/>
              <a:buFont typeface="Proxima Nova"/>
              <a:buChar char="–"/>
              <a:defRPr>
                <a:solidFill>
                  <a:schemeClr val="lt1"/>
                </a:solidFill>
                <a:latin typeface="Proxima Nova"/>
                <a:ea typeface="Proxima Nova"/>
                <a:cs typeface="Proxima Nova"/>
                <a:sym typeface="Proxima Nova"/>
              </a:defRPr>
            </a:lvl7pPr>
            <a:lvl8pPr indent="-331470" lvl="7" marL="3657600" algn="l">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8pPr>
            <a:lvl9pPr indent="-331470" lvl="8" marL="4114800" algn="l">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9pPr>
          </a:lstStyle>
          <a:p/>
        </p:txBody>
      </p:sp>
      <p:sp>
        <p:nvSpPr>
          <p:cNvPr id="57" name="Google Shape;57;p60"/>
          <p:cNvSpPr txBox="1"/>
          <p:nvPr>
            <p:ph idx="2" type="body"/>
          </p:nvPr>
        </p:nvSpPr>
        <p:spPr>
          <a:xfrm>
            <a:off x="414163" y="3206949"/>
            <a:ext cx="8324400" cy="2541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600"/>
              </a:spcBef>
              <a:spcAft>
                <a:spcPts val="0"/>
              </a:spcAft>
              <a:buClr>
                <a:schemeClr val="lt1"/>
              </a:buClr>
              <a:buSzPts val="1600"/>
              <a:buFont typeface="Proxima Nova"/>
              <a:buNone/>
              <a:defRPr sz="1600">
                <a:solidFill>
                  <a:schemeClr val="lt1"/>
                </a:solidFill>
                <a:latin typeface="Proxima Nova"/>
                <a:ea typeface="Proxima Nova"/>
                <a:cs typeface="Proxima Nova"/>
                <a:sym typeface="Proxima Nova"/>
              </a:defRPr>
            </a:lvl1pPr>
            <a:lvl2pPr indent="-371475" lvl="1" marL="914400" algn="l">
              <a:lnSpc>
                <a:spcPct val="100000"/>
              </a:lnSpc>
              <a:spcBef>
                <a:spcPts val="6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2pPr>
            <a:lvl3pPr indent="-342900" lvl="2" marL="137160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3pPr>
            <a:lvl4pPr indent="-342900" lvl="3" marL="182880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4pPr>
            <a:lvl5pPr indent="-342900" lvl="4" marL="2286000" algn="l">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5pPr>
            <a:lvl6pPr indent="-371475" lvl="5" marL="2743200" algn="l">
              <a:lnSpc>
                <a:spcPct val="100000"/>
              </a:lnSpc>
              <a:spcBef>
                <a:spcPts val="4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6pPr>
            <a:lvl7pPr indent="-331470" lvl="6" marL="3200400" algn="l">
              <a:lnSpc>
                <a:spcPct val="100000"/>
              </a:lnSpc>
              <a:spcBef>
                <a:spcPts val="400"/>
              </a:spcBef>
              <a:spcAft>
                <a:spcPts val="0"/>
              </a:spcAft>
              <a:buClr>
                <a:schemeClr val="lt1"/>
              </a:buClr>
              <a:buSzPts val="1620"/>
              <a:buFont typeface="Proxima Nova"/>
              <a:buChar char="–"/>
              <a:defRPr>
                <a:solidFill>
                  <a:schemeClr val="lt1"/>
                </a:solidFill>
                <a:latin typeface="Proxima Nova"/>
                <a:ea typeface="Proxima Nova"/>
                <a:cs typeface="Proxima Nova"/>
                <a:sym typeface="Proxima Nova"/>
              </a:defRPr>
            </a:lvl7pPr>
            <a:lvl8pPr indent="-331470" lvl="7" marL="3657600" algn="l">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8pPr>
            <a:lvl9pPr indent="-331470" lvl="8" marL="4114800" algn="l">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9pPr>
          </a:lstStyle>
          <a:p/>
        </p:txBody>
      </p:sp>
      <p:sp>
        <p:nvSpPr>
          <p:cNvPr id="58" name="Google Shape;58;p60"/>
          <p:cNvSpPr txBox="1"/>
          <p:nvPr>
            <p:ph type="ctrTitle"/>
          </p:nvPr>
        </p:nvSpPr>
        <p:spPr>
          <a:xfrm>
            <a:off x="414169" y="1838275"/>
            <a:ext cx="4157700" cy="5541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lt1"/>
              </a:buClr>
              <a:buSzPts val="5000"/>
              <a:buFont typeface="Proxima Nova Extrabold"/>
              <a:buNone/>
              <a:defRPr b="0" i="0" sz="5000">
                <a:latin typeface="Proxima Nova Extrabold"/>
                <a:ea typeface="Proxima Nova Extrabold"/>
                <a:cs typeface="Proxima Nova Extrabold"/>
                <a:sym typeface="Proxima Nova Extrabold"/>
              </a:defRPr>
            </a:lvl1pPr>
            <a:lvl2pPr lvl="1"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2pPr>
            <a:lvl3pPr lvl="2"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3pPr>
            <a:lvl4pPr lvl="3"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4pPr>
            <a:lvl5pPr lvl="4"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5pPr>
            <a:lvl6pPr lvl="5"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6pPr>
            <a:lvl7pPr lvl="6"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7pPr>
            <a:lvl8pPr lvl="7"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8pPr>
            <a:lvl9pPr lvl="8" algn="l">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9pPr>
          </a:lstStyle>
          <a:p/>
        </p:txBody>
      </p:sp>
      <p:pic>
        <p:nvPicPr>
          <p:cNvPr id="59" name="Google Shape;59;p60"/>
          <p:cNvPicPr preferRelativeResize="0"/>
          <p:nvPr/>
        </p:nvPicPr>
        <p:blipFill rotWithShape="1">
          <a:blip r:embed="rId3">
            <a:alphaModFix/>
          </a:blip>
          <a:srcRect b="18359" l="45026" r="4961" t="18352"/>
          <a:stretch/>
        </p:blipFill>
        <p:spPr>
          <a:xfrm>
            <a:off x="4572000" y="982375"/>
            <a:ext cx="4572475" cy="3255249"/>
          </a:xfrm>
          <a:prstGeom prst="rect">
            <a:avLst/>
          </a:prstGeom>
          <a:noFill/>
          <a:ln>
            <a:noFill/>
          </a:ln>
        </p:spPr>
      </p:pic>
      <p:pic>
        <p:nvPicPr>
          <p:cNvPr id="60" name="Google Shape;60;p60"/>
          <p:cNvPicPr preferRelativeResize="0"/>
          <p:nvPr/>
        </p:nvPicPr>
        <p:blipFill rotWithShape="1">
          <a:blip r:embed="rId4">
            <a:alphaModFix/>
          </a:blip>
          <a:srcRect b="17611" l="45426" r="51389" t="19100"/>
          <a:stretch/>
        </p:blipFill>
        <p:spPr>
          <a:xfrm>
            <a:off x="0" y="982375"/>
            <a:ext cx="291000" cy="3255249"/>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Carnival Curve Slide">
  <p:cSld name="CUSTOM_2">
    <p:spTree>
      <p:nvGrpSpPr>
        <p:cNvPr id="463" name="Shape 463"/>
        <p:cNvGrpSpPr/>
        <p:nvPr/>
      </p:nvGrpSpPr>
      <p:grpSpPr>
        <a:xfrm>
          <a:off x="0" y="0"/>
          <a:ext cx="0" cy="0"/>
          <a:chOff x="0" y="0"/>
          <a:chExt cx="0" cy="0"/>
        </a:xfrm>
      </p:grpSpPr>
      <p:pic>
        <p:nvPicPr>
          <p:cNvPr id="464" name="Google Shape;464;g11981db9539_0_682"/>
          <p:cNvPicPr preferRelativeResize="0"/>
          <p:nvPr/>
        </p:nvPicPr>
        <p:blipFill rotWithShape="1">
          <a:blip r:embed="rId2">
            <a:alphaModFix/>
          </a:blip>
          <a:srcRect b="0" l="0" r="0" t="0"/>
          <a:stretch/>
        </p:blipFill>
        <p:spPr>
          <a:xfrm>
            <a:off x="876" y="0"/>
            <a:ext cx="9142225" cy="5143500"/>
          </a:xfrm>
          <a:prstGeom prst="rect">
            <a:avLst/>
          </a:prstGeom>
          <a:noFill/>
          <a:ln>
            <a:noFill/>
          </a:ln>
        </p:spPr>
      </p:pic>
      <p:sp>
        <p:nvSpPr>
          <p:cNvPr id="465" name="Google Shape;465;g11981db9539_0_682"/>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lvl1pPr lvl="0" algn="l">
              <a:lnSpc>
                <a:spcPct val="100000"/>
              </a:lnSpc>
              <a:spcBef>
                <a:spcPts val="0"/>
              </a:spcBef>
              <a:spcAft>
                <a:spcPts val="0"/>
              </a:spcAft>
              <a:buSzPts val="800"/>
              <a:buNone/>
              <a:defRPr sz="1500">
                <a:solidFill>
                  <a:srgbClr val="000000"/>
                </a:solidFill>
                <a:latin typeface="Proxima Nova Extrabold"/>
                <a:ea typeface="Proxima Nova Extrabold"/>
                <a:cs typeface="Proxima Nova Extrabold"/>
                <a:sym typeface="Proxima Nova Extrabold"/>
              </a:defRPr>
            </a:lvl1pPr>
            <a:lvl2pPr lvl="1" algn="l">
              <a:lnSpc>
                <a:spcPct val="100000"/>
              </a:lnSpc>
              <a:spcBef>
                <a:spcPts val="0"/>
              </a:spcBef>
              <a:spcAft>
                <a:spcPts val="0"/>
              </a:spcAft>
              <a:buSzPts val="800"/>
              <a:buNone/>
              <a:defRPr sz="1400">
                <a:latin typeface="Proxima Nova"/>
                <a:ea typeface="Proxima Nova"/>
                <a:cs typeface="Proxima Nova"/>
                <a:sym typeface="Proxima Nova"/>
              </a:defRPr>
            </a:lvl2pPr>
            <a:lvl3pPr lvl="2" algn="l">
              <a:lnSpc>
                <a:spcPct val="100000"/>
              </a:lnSpc>
              <a:spcBef>
                <a:spcPts val="0"/>
              </a:spcBef>
              <a:spcAft>
                <a:spcPts val="0"/>
              </a:spcAft>
              <a:buSzPts val="800"/>
              <a:buNone/>
              <a:defRPr sz="1400">
                <a:latin typeface="Proxima Nova"/>
                <a:ea typeface="Proxima Nova"/>
                <a:cs typeface="Proxima Nova"/>
                <a:sym typeface="Proxima Nova"/>
              </a:defRPr>
            </a:lvl3pPr>
            <a:lvl4pPr lvl="3" algn="l">
              <a:lnSpc>
                <a:spcPct val="100000"/>
              </a:lnSpc>
              <a:spcBef>
                <a:spcPts val="0"/>
              </a:spcBef>
              <a:spcAft>
                <a:spcPts val="0"/>
              </a:spcAft>
              <a:buSzPts val="800"/>
              <a:buNone/>
              <a:defRPr sz="1400">
                <a:latin typeface="Proxima Nova"/>
                <a:ea typeface="Proxima Nova"/>
                <a:cs typeface="Proxima Nova"/>
                <a:sym typeface="Proxima Nova"/>
              </a:defRPr>
            </a:lvl4pPr>
            <a:lvl5pPr lvl="4" algn="l">
              <a:lnSpc>
                <a:spcPct val="100000"/>
              </a:lnSpc>
              <a:spcBef>
                <a:spcPts val="0"/>
              </a:spcBef>
              <a:spcAft>
                <a:spcPts val="0"/>
              </a:spcAft>
              <a:buSzPts val="800"/>
              <a:buNone/>
              <a:defRPr sz="1400">
                <a:latin typeface="Proxima Nova"/>
                <a:ea typeface="Proxima Nova"/>
                <a:cs typeface="Proxima Nova"/>
                <a:sym typeface="Proxima Nova"/>
              </a:defRPr>
            </a:lvl5pPr>
            <a:lvl6pPr lvl="5" algn="l">
              <a:lnSpc>
                <a:spcPct val="100000"/>
              </a:lnSpc>
              <a:spcBef>
                <a:spcPts val="0"/>
              </a:spcBef>
              <a:spcAft>
                <a:spcPts val="0"/>
              </a:spcAft>
              <a:buSzPts val="800"/>
              <a:buNone/>
              <a:defRPr sz="1400">
                <a:latin typeface="Proxima Nova"/>
                <a:ea typeface="Proxima Nova"/>
                <a:cs typeface="Proxima Nova"/>
                <a:sym typeface="Proxima Nova"/>
              </a:defRPr>
            </a:lvl6pPr>
            <a:lvl7pPr lvl="6" algn="l">
              <a:lnSpc>
                <a:spcPct val="100000"/>
              </a:lnSpc>
              <a:spcBef>
                <a:spcPts val="0"/>
              </a:spcBef>
              <a:spcAft>
                <a:spcPts val="0"/>
              </a:spcAft>
              <a:buSzPts val="800"/>
              <a:buNone/>
              <a:defRPr sz="1400">
                <a:latin typeface="Proxima Nova"/>
                <a:ea typeface="Proxima Nova"/>
                <a:cs typeface="Proxima Nova"/>
                <a:sym typeface="Proxima Nova"/>
              </a:defRPr>
            </a:lvl7pPr>
            <a:lvl8pPr lvl="7" algn="l">
              <a:lnSpc>
                <a:spcPct val="100000"/>
              </a:lnSpc>
              <a:spcBef>
                <a:spcPts val="0"/>
              </a:spcBef>
              <a:spcAft>
                <a:spcPts val="0"/>
              </a:spcAft>
              <a:buSzPts val="800"/>
              <a:buNone/>
              <a:defRPr sz="1400">
                <a:latin typeface="Proxima Nova"/>
                <a:ea typeface="Proxima Nova"/>
                <a:cs typeface="Proxima Nova"/>
                <a:sym typeface="Proxima Nova"/>
              </a:defRPr>
            </a:lvl8pPr>
            <a:lvl9pPr lvl="8" algn="l">
              <a:lnSpc>
                <a:spcPct val="100000"/>
              </a:lnSpc>
              <a:spcBef>
                <a:spcPts val="0"/>
              </a:spcBef>
              <a:spcAft>
                <a:spcPts val="0"/>
              </a:spcAft>
              <a:buSzPts val="800"/>
              <a:buNone/>
              <a:defRPr sz="1400">
                <a:latin typeface="Proxima Nova"/>
                <a:ea typeface="Proxima Nova"/>
                <a:cs typeface="Proxima Nova"/>
                <a:sym typeface="Proxima Nova"/>
              </a:defRPr>
            </a:lvl9pPr>
          </a:lstStyle>
          <a:p/>
        </p:txBody>
      </p:sp>
      <p:sp>
        <p:nvSpPr>
          <p:cNvPr id="466" name="Google Shape;466;g11981db9539_0_682"/>
          <p:cNvSpPr txBox="1"/>
          <p:nvPr>
            <p:ph idx="1"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800"/>
              <a:buNone/>
              <a:defRPr sz="1300">
                <a:latin typeface="Proxima Nova"/>
                <a:ea typeface="Proxima Nova"/>
                <a:cs typeface="Proxima Nova"/>
                <a:sym typeface="Proxima Nova"/>
              </a:defRPr>
            </a:lvl1pPr>
            <a:lvl2pPr lvl="1" algn="l">
              <a:lnSpc>
                <a:spcPct val="100000"/>
              </a:lnSpc>
              <a:spcBef>
                <a:spcPts val="0"/>
              </a:spcBef>
              <a:spcAft>
                <a:spcPts val="0"/>
              </a:spcAft>
              <a:buSzPts val="800"/>
              <a:buNone/>
              <a:defRPr sz="1300">
                <a:latin typeface="Proxima Nova"/>
                <a:ea typeface="Proxima Nova"/>
                <a:cs typeface="Proxima Nova"/>
                <a:sym typeface="Proxima Nova"/>
              </a:defRPr>
            </a:lvl2pPr>
            <a:lvl3pPr lvl="2" algn="l">
              <a:lnSpc>
                <a:spcPct val="100000"/>
              </a:lnSpc>
              <a:spcBef>
                <a:spcPts val="0"/>
              </a:spcBef>
              <a:spcAft>
                <a:spcPts val="0"/>
              </a:spcAft>
              <a:buSzPts val="800"/>
              <a:buNone/>
              <a:defRPr sz="1300">
                <a:latin typeface="Proxima Nova"/>
                <a:ea typeface="Proxima Nova"/>
                <a:cs typeface="Proxima Nova"/>
                <a:sym typeface="Proxima Nova"/>
              </a:defRPr>
            </a:lvl3pPr>
            <a:lvl4pPr lvl="3" algn="l">
              <a:lnSpc>
                <a:spcPct val="100000"/>
              </a:lnSpc>
              <a:spcBef>
                <a:spcPts val="0"/>
              </a:spcBef>
              <a:spcAft>
                <a:spcPts val="0"/>
              </a:spcAft>
              <a:buSzPts val="800"/>
              <a:buNone/>
              <a:defRPr sz="1300">
                <a:latin typeface="Proxima Nova"/>
                <a:ea typeface="Proxima Nova"/>
                <a:cs typeface="Proxima Nova"/>
                <a:sym typeface="Proxima Nova"/>
              </a:defRPr>
            </a:lvl4pPr>
            <a:lvl5pPr lvl="4" algn="l">
              <a:lnSpc>
                <a:spcPct val="100000"/>
              </a:lnSpc>
              <a:spcBef>
                <a:spcPts val="0"/>
              </a:spcBef>
              <a:spcAft>
                <a:spcPts val="0"/>
              </a:spcAft>
              <a:buSzPts val="800"/>
              <a:buNone/>
              <a:defRPr sz="1300">
                <a:latin typeface="Proxima Nova"/>
                <a:ea typeface="Proxima Nova"/>
                <a:cs typeface="Proxima Nova"/>
                <a:sym typeface="Proxima Nova"/>
              </a:defRPr>
            </a:lvl5pPr>
            <a:lvl6pPr lvl="5" algn="l">
              <a:lnSpc>
                <a:spcPct val="100000"/>
              </a:lnSpc>
              <a:spcBef>
                <a:spcPts val="0"/>
              </a:spcBef>
              <a:spcAft>
                <a:spcPts val="0"/>
              </a:spcAft>
              <a:buSzPts val="800"/>
              <a:buNone/>
              <a:defRPr sz="1300">
                <a:latin typeface="Proxima Nova"/>
                <a:ea typeface="Proxima Nova"/>
                <a:cs typeface="Proxima Nova"/>
                <a:sym typeface="Proxima Nova"/>
              </a:defRPr>
            </a:lvl6pPr>
            <a:lvl7pPr lvl="6" algn="l">
              <a:lnSpc>
                <a:spcPct val="100000"/>
              </a:lnSpc>
              <a:spcBef>
                <a:spcPts val="0"/>
              </a:spcBef>
              <a:spcAft>
                <a:spcPts val="0"/>
              </a:spcAft>
              <a:buSzPts val="800"/>
              <a:buNone/>
              <a:defRPr sz="1300">
                <a:latin typeface="Proxima Nova"/>
                <a:ea typeface="Proxima Nova"/>
                <a:cs typeface="Proxima Nova"/>
                <a:sym typeface="Proxima Nova"/>
              </a:defRPr>
            </a:lvl7pPr>
            <a:lvl8pPr lvl="7" algn="l">
              <a:lnSpc>
                <a:spcPct val="100000"/>
              </a:lnSpc>
              <a:spcBef>
                <a:spcPts val="0"/>
              </a:spcBef>
              <a:spcAft>
                <a:spcPts val="0"/>
              </a:spcAft>
              <a:buSzPts val="800"/>
              <a:buNone/>
              <a:defRPr sz="1300">
                <a:latin typeface="Proxima Nova"/>
                <a:ea typeface="Proxima Nova"/>
                <a:cs typeface="Proxima Nova"/>
                <a:sym typeface="Proxima Nova"/>
              </a:defRPr>
            </a:lvl8pPr>
            <a:lvl9pPr lvl="8" algn="l">
              <a:lnSpc>
                <a:spcPct val="100000"/>
              </a:lnSpc>
              <a:spcBef>
                <a:spcPts val="0"/>
              </a:spcBef>
              <a:spcAft>
                <a:spcPts val="0"/>
              </a:spcAft>
              <a:buSzPts val="800"/>
              <a:buNone/>
              <a:defRPr sz="1300">
                <a:latin typeface="Proxima Nova"/>
                <a:ea typeface="Proxima Nova"/>
                <a:cs typeface="Proxima Nova"/>
                <a:sym typeface="Proxima Nova"/>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Competitive Research Slide">
  <p:cSld name="CUSTOM_7">
    <p:spTree>
      <p:nvGrpSpPr>
        <p:cNvPr id="467" name="Shape 467"/>
        <p:cNvGrpSpPr/>
        <p:nvPr/>
      </p:nvGrpSpPr>
      <p:grpSpPr>
        <a:xfrm>
          <a:off x="0" y="0"/>
          <a:ext cx="0" cy="0"/>
          <a:chOff x="0" y="0"/>
          <a:chExt cx="0" cy="0"/>
        </a:xfrm>
      </p:grpSpPr>
      <p:sp>
        <p:nvSpPr>
          <p:cNvPr id="468" name="Google Shape;468;g11981db9539_0_690"/>
          <p:cNvSpPr txBox="1"/>
          <p:nvPr>
            <p:ph type="title"/>
          </p:nvPr>
        </p:nvSpPr>
        <p:spPr>
          <a:xfrm>
            <a:off x="419100" y="982375"/>
            <a:ext cx="4195200" cy="1374000"/>
          </a:xfrm>
          <a:prstGeom prst="rect">
            <a:avLst/>
          </a:prstGeom>
          <a:noFill/>
          <a:ln>
            <a:noFill/>
          </a:ln>
        </p:spPr>
        <p:txBody>
          <a:bodyPr anchorCtr="0" anchor="ctr" bIns="0" lIns="0" spcFirstLastPara="1" rIns="137150" wrap="square" tIns="0">
            <a:noAutofit/>
          </a:bodyPr>
          <a:lstStyle>
            <a:lvl1pPr lvl="0" algn="l">
              <a:lnSpc>
                <a:spcPct val="90000"/>
              </a:lnSpc>
              <a:spcBef>
                <a:spcPts val="0"/>
              </a:spcBef>
              <a:spcAft>
                <a:spcPts val="0"/>
              </a:spcAft>
              <a:buSzPts val="800"/>
              <a:buNone/>
              <a:defRPr b="0" sz="24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9pPr>
          </a:lstStyle>
          <a:p/>
        </p:txBody>
      </p:sp>
      <p:sp>
        <p:nvSpPr>
          <p:cNvPr id="469" name="Google Shape;469;g11981db9539_0_690"/>
          <p:cNvSpPr txBox="1"/>
          <p:nvPr>
            <p:ph idx="2" type="title"/>
          </p:nvPr>
        </p:nvSpPr>
        <p:spPr>
          <a:xfrm>
            <a:off x="419100" y="2650925"/>
            <a:ext cx="4195200" cy="1374000"/>
          </a:xfrm>
          <a:prstGeom prst="rect">
            <a:avLst/>
          </a:prstGeom>
          <a:noFill/>
          <a:ln>
            <a:noFill/>
          </a:ln>
        </p:spPr>
        <p:txBody>
          <a:bodyPr anchorCtr="0" anchor="ctr" bIns="0" lIns="0" spcFirstLastPara="1" rIns="137150" wrap="square" tIns="0">
            <a:noAutofit/>
          </a:bodyPr>
          <a:lstStyle>
            <a:lvl1pPr lvl="0" algn="l">
              <a:lnSpc>
                <a:spcPct val="100000"/>
              </a:lnSpc>
              <a:spcBef>
                <a:spcPts val="0"/>
              </a:spcBef>
              <a:spcAft>
                <a:spcPts val="0"/>
              </a:spcAft>
              <a:buSzPts val="800"/>
              <a:buNone/>
              <a:defRPr b="0" sz="1200">
                <a:solidFill>
                  <a:schemeClr val="dk1"/>
                </a:solidFill>
                <a:latin typeface="Proxima Nova"/>
                <a:ea typeface="Proxima Nova"/>
                <a:cs typeface="Proxima Nova"/>
                <a:sym typeface="Proxima Nova"/>
              </a:defRPr>
            </a:lvl1pPr>
            <a:lvl2pPr lvl="1" algn="l">
              <a:lnSpc>
                <a:spcPct val="90000"/>
              </a:lnSpc>
              <a:spcBef>
                <a:spcPts val="0"/>
              </a:spcBef>
              <a:spcAft>
                <a:spcPts val="0"/>
              </a:spcAft>
              <a:buSzPts val="800"/>
              <a:buNone/>
              <a:defRPr b="0" sz="1200">
                <a:solidFill>
                  <a:schemeClr val="dk1"/>
                </a:solidFill>
                <a:latin typeface="Proxima Nova"/>
                <a:ea typeface="Proxima Nova"/>
                <a:cs typeface="Proxima Nova"/>
                <a:sym typeface="Proxima Nova"/>
              </a:defRPr>
            </a:lvl2pPr>
            <a:lvl3pPr lvl="2" algn="l">
              <a:lnSpc>
                <a:spcPct val="90000"/>
              </a:lnSpc>
              <a:spcBef>
                <a:spcPts val="0"/>
              </a:spcBef>
              <a:spcAft>
                <a:spcPts val="0"/>
              </a:spcAft>
              <a:buSzPts val="800"/>
              <a:buNone/>
              <a:defRPr b="0" sz="1200">
                <a:solidFill>
                  <a:schemeClr val="dk1"/>
                </a:solidFill>
                <a:latin typeface="Proxima Nova"/>
                <a:ea typeface="Proxima Nova"/>
                <a:cs typeface="Proxima Nova"/>
                <a:sym typeface="Proxima Nova"/>
              </a:defRPr>
            </a:lvl3pPr>
            <a:lvl4pPr lvl="3" algn="l">
              <a:lnSpc>
                <a:spcPct val="90000"/>
              </a:lnSpc>
              <a:spcBef>
                <a:spcPts val="0"/>
              </a:spcBef>
              <a:spcAft>
                <a:spcPts val="0"/>
              </a:spcAft>
              <a:buSzPts val="800"/>
              <a:buNone/>
              <a:defRPr b="0" sz="1200">
                <a:solidFill>
                  <a:schemeClr val="dk1"/>
                </a:solidFill>
                <a:latin typeface="Proxima Nova"/>
                <a:ea typeface="Proxima Nova"/>
                <a:cs typeface="Proxima Nova"/>
                <a:sym typeface="Proxima Nova"/>
              </a:defRPr>
            </a:lvl4pPr>
            <a:lvl5pPr lvl="4" algn="l">
              <a:lnSpc>
                <a:spcPct val="90000"/>
              </a:lnSpc>
              <a:spcBef>
                <a:spcPts val="0"/>
              </a:spcBef>
              <a:spcAft>
                <a:spcPts val="0"/>
              </a:spcAft>
              <a:buSzPts val="800"/>
              <a:buNone/>
              <a:defRPr b="0" sz="1200">
                <a:solidFill>
                  <a:schemeClr val="dk1"/>
                </a:solidFill>
                <a:latin typeface="Proxima Nova"/>
                <a:ea typeface="Proxima Nova"/>
                <a:cs typeface="Proxima Nova"/>
                <a:sym typeface="Proxima Nova"/>
              </a:defRPr>
            </a:lvl5pPr>
            <a:lvl6pPr lvl="5" algn="l">
              <a:lnSpc>
                <a:spcPct val="90000"/>
              </a:lnSpc>
              <a:spcBef>
                <a:spcPts val="0"/>
              </a:spcBef>
              <a:spcAft>
                <a:spcPts val="0"/>
              </a:spcAft>
              <a:buSzPts val="800"/>
              <a:buNone/>
              <a:defRPr b="0" sz="1200">
                <a:solidFill>
                  <a:schemeClr val="dk1"/>
                </a:solidFill>
                <a:latin typeface="Proxima Nova"/>
                <a:ea typeface="Proxima Nova"/>
                <a:cs typeface="Proxima Nova"/>
                <a:sym typeface="Proxima Nova"/>
              </a:defRPr>
            </a:lvl6pPr>
            <a:lvl7pPr lvl="6" algn="l">
              <a:lnSpc>
                <a:spcPct val="90000"/>
              </a:lnSpc>
              <a:spcBef>
                <a:spcPts val="0"/>
              </a:spcBef>
              <a:spcAft>
                <a:spcPts val="0"/>
              </a:spcAft>
              <a:buSzPts val="800"/>
              <a:buNone/>
              <a:defRPr b="0" sz="1200">
                <a:solidFill>
                  <a:schemeClr val="dk1"/>
                </a:solidFill>
                <a:latin typeface="Proxima Nova"/>
                <a:ea typeface="Proxima Nova"/>
                <a:cs typeface="Proxima Nova"/>
                <a:sym typeface="Proxima Nova"/>
              </a:defRPr>
            </a:lvl7pPr>
            <a:lvl8pPr lvl="7" algn="l">
              <a:lnSpc>
                <a:spcPct val="90000"/>
              </a:lnSpc>
              <a:spcBef>
                <a:spcPts val="0"/>
              </a:spcBef>
              <a:spcAft>
                <a:spcPts val="0"/>
              </a:spcAft>
              <a:buSzPts val="800"/>
              <a:buNone/>
              <a:defRPr b="0" sz="1200">
                <a:solidFill>
                  <a:schemeClr val="dk1"/>
                </a:solidFill>
                <a:latin typeface="Proxima Nova"/>
                <a:ea typeface="Proxima Nova"/>
                <a:cs typeface="Proxima Nova"/>
                <a:sym typeface="Proxima Nova"/>
              </a:defRPr>
            </a:lvl8pPr>
            <a:lvl9pPr lvl="8" algn="l">
              <a:lnSpc>
                <a:spcPct val="90000"/>
              </a:lnSpc>
              <a:spcBef>
                <a:spcPts val="0"/>
              </a:spcBef>
              <a:spcAft>
                <a:spcPts val="0"/>
              </a:spcAft>
              <a:buSzPts val="800"/>
              <a:buNone/>
              <a:defRPr b="0" sz="1200">
                <a:solidFill>
                  <a:schemeClr val="dk1"/>
                </a:solidFill>
                <a:latin typeface="Proxima Nova"/>
                <a:ea typeface="Proxima Nova"/>
                <a:cs typeface="Proxima Nova"/>
                <a:sym typeface="Proxima Nova"/>
              </a:defRPr>
            </a:lvl9pPr>
          </a:lstStyle>
          <a:p/>
        </p:txBody>
      </p:sp>
      <p:sp>
        <p:nvSpPr>
          <p:cNvPr id="470" name="Google Shape;470;g11981db9539_0_690"/>
          <p:cNvSpPr txBox="1"/>
          <p:nvPr>
            <p:ph idx="3" type="title"/>
          </p:nvPr>
        </p:nvSpPr>
        <p:spPr>
          <a:xfrm>
            <a:off x="5502532" y="767600"/>
            <a:ext cx="1598100" cy="932400"/>
          </a:xfrm>
          <a:prstGeom prst="rect">
            <a:avLst/>
          </a:prstGeom>
          <a:noFill/>
          <a:ln>
            <a:noFill/>
          </a:ln>
        </p:spPr>
        <p:txBody>
          <a:bodyPr anchorCtr="0" anchor="ctr" bIns="0" lIns="137150" spcFirstLastPara="1" rIns="137150" wrap="square" tIns="0">
            <a:noAutofit/>
          </a:bodyPr>
          <a:lstStyle>
            <a:lvl1pPr lvl="0"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9pPr>
          </a:lstStyle>
          <a:p/>
        </p:txBody>
      </p:sp>
      <p:sp>
        <p:nvSpPr>
          <p:cNvPr id="471" name="Google Shape;471;g11981db9539_0_690"/>
          <p:cNvSpPr txBox="1"/>
          <p:nvPr>
            <p:ph idx="4" type="title"/>
          </p:nvPr>
        </p:nvSpPr>
        <p:spPr>
          <a:xfrm>
            <a:off x="5502532" y="1750850"/>
            <a:ext cx="1598100" cy="354900"/>
          </a:xfrm>
          <a:prstGeom prst="rect">
            <a:avLst/>
          </a:prstGeom>
          <a:noFill/>
          <a:ln>
            <a:noFill/>
          </a:ln>
        </p:spPr>
        <p:txBody>
          <a:bodyPr anchorCtr="0" anchor="ctr" bIns="0" lIns="137150" spcFirstLastPara="1" rIns="137150" wrap="square" tIns="0">
            <a:noAutofit/>
          </a:bodyPr>
          <a:lstStyle>
            <a:lvl1pPr lvl="0"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9pPr>
          </a:lstStyle>
          <a:p/>
        </p:txBody>
      </p:sp>
      <p:sp>
        <p:nvSpPr>
          <p:cNvPr id="472" name="Google Shape;472;g11981db9539_0_690"/>
          <p:cNvSpPr txBox="1"/>
          <p:nvPr>
            <p:ph idx="5" type="title"/>
          </p:nvPr>
        </p:nvSpPr>
        <p:spPr>
          <a:xfrm>
            <a:off x="7130446" y="767600"/>
            <a:ext cx="1598100" cy="932400"/>
          </a:xfrm>
          <a:prstGeom prst="rect">
            <a:avLst/>
          </a:prstGeom>
          <a:noFill/>
          <a:ln>
            <a:noFill/>
          </a:ln>
        </p:spPr>
        <p:txBody>
          <a:bodyPr anchorCtr="0" anchor="ctr" bIns="0" lIns="137150" spcFirstLastPara="1" rIns="137150" wrap="square" tIns="0">
            <a:noAutofit/>
          </a:bodyPr>
          <a:lstStyle>
            <a:lvl1pPr lvl="0"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9pPr>
          </a:lstStyle>
          <a:p/>
        </p:txBody>
      </p:sp>
      <p:sp>
        <p:nvSpPr>
          <p:cNvPr id="473" name="Google Shape;473;g11981db9539_0_690"/>
          <p:cNvSpPr txBox="1"/>
          <p:nvPr>
            <p:ph idx="6" type="title"/>
          </p:nvPr>
        </p:nvSpPr>
        <p:spPr>
          <a:xfrm>
            <a:off x="7130446" y="1750850"/>
            <a:ext cx="1598100" cy="354900"/>
          </a:xfrm>
          <a:prstGeom prst="rect">
            <a:avLst/>
          </a:prstGeom>
          <a:noFill/>
          <a:ln>
            <a:noFill/>
          </a:ln>
        </p:spPr>
        <p:txBody>
          <a:bodyPr anchorCtr="0" anchor="ctr" bIns="0" lIns="137150" spcFirstLastPara="1" rIns="137150" wrap="square" tIns="0">
            <a:noAutofit/>
          </a:bodyPr>
          <a:lstStyle>
            <a:lvl1pPr lvl="0"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9pPr>
          </a:lstStyle>
          <a:p/>
        </p:txBody>
      </p:sp>
      <p:sp>
        <p:nvSpPr>
          <p:cNvPr id="474" name="Google Shape;474;g11981db9539_0_690"/>
          <p:cNvSpPr txBox="1"/>
          <p:nvPr>
            <p:ph idx="7" type="title"/>
          </p:nvPr>
        </p:nvSpPr>
        <p:spPr>
          <a:xfrm>
            <a:off x="5502532" y="2650926"/>
            <a:ext cx="1598100" cy="932400"/>
          </a:xfrm>
          <a:prstGeom prst="rect">
            <a:avLst/>
          </a:prstGeom>
          <a:noFill/>
          <a:ln>
            <a:noFill/>
          </a:ln>
        </p:spPr>
        <p:txBody>
          <a:bodyPr anchorCtr="0" anchor="ctr" bIns="0" lIns="137150" spcFirstLastPara="1" rIns="137150" wrap="square" tIns="0">
            <a:noAutofit/>
          </a:bodyPr>
          <a:lstStyle>
            <a:lvl1pPr lvl="0"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9pPr>
          </a:lstStyle>
          <a:p/>
        </p:txBody>
      </p:sp>
      <p:sp>
        <p:nvSpPr>
          <p:cNvPr id="475" name="Google Shape;475;g11981db9539_0_690"/>
          <p:cNvSpPr txBox="1"/>
          <p:nvPr>
            <p:ph idx="8" type="title"/>
          </p:nvPr>
        </p:nvSpPr>
        <p:spPr>
          <a:xfrm>
            <a:off x="5502532" y="3634176"/>
            <a:ext cx="1598100" cy="354900"/>
          </a:xfrm>
          <a:prstGeom prst="rect">
            <a:avLst/>
          </a:prstGeom>
          <a:noFill/>
          <a:ln>
            <a:noFill/>
          </a:ln>
        </p:spPr>
        <p:txBody>
          <a:bodyPr anchorCtr="0" anchor="ctr" bIns="0" lIns="137150" spcFirstLastPara="1" rIns="137150" wrap="square" tIns="0">
            <a:noAutofit/>
          </a:bodyPr>
          <a:lstStyle>
            <a:lvl1pPr lvl="0"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9pPr>
          </a:lstStyle>
          <a:p/>
        </p:txBody>
      </p:sp>
      <p:sp>
        <p:nvSpPr>
          <p:cNvPr id="476" name="Google Shape;476;g11981db9539_0_690"/>
          <p:cNvSpPr txBox="1"/>
          <p:nvPr>
            <p:ph idx="9" type="title"/>
          </p:nvPr>
        </p:nvSpPr>
        <p:spPr>
          <a:xfrm>
            <a:off x="7130446" y="2650926"/>
            <a:ext cx="1598100" cy="932400"/>
          </a:xfrm>
          <a:prstGeom prst="rect">
            <a:avLst/>
          </a:prstGeom>
          <a:noFill/>
          <a:ln>
            <a:noFill/>
          </a:ln>
        </p:spPr>
        <p:txBody>
          <a:bodyPr anchorCtr="0" anchor="ctr" bIns="0" lIns="137150" spcFirstLastPara="1" rIns="137150" wrap="square" tIns="0">
            <a:noAutofit/>
          </a:bodyPr>
          <a:lstStyle>
            <a:lvl1pPr lvl="0"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9pPr>
          </a:lstStyle>
          <a:p/>
        </p:txBody>
      </p:sp>
      <p:sp>
        <p:nvSpPr>
          <p:cNvPr id="477" name="Google Shape;477;g11981db9539_0_690"/>
          <p:cNvSpPr txBox="1"/>
          <p:nvPr>
            <p:ph idx="13" type="title"/>
          </p:nvPr>
        </p:nvSpPr>
        <p:spPr>
          <a:xfrm>
            <a:off x="7130446" y="3634176"/>
            <a:ext cx="1598100" cy="354900"/>
          </a:xfrm>
          <a:prstGeom prst="rect">
            <a:avLst/>
          </a:prstGeom>
          <a:noFill/>
          <a:ln>
            <a:noFill/>
          </a:ln>
        </p:spPr>
        <p:txBody>
          <a:bodyPr anchorCtr="0" anchor="ctr" bIns="0" lIns="137150" spcFirstLastPara="1" rIns="137150" wrap="square" tIns="0">
            <a:noAutofit/>
          </a:bodyPr>
          <a:lstStyle>
            <a:lvl1pPr lvl="0"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9pPr>
          </a:lstStyle>
          <a:p/>
        </p:txBody>
      </p:sp>
      <p:sp>
        <p:nvSpPr>
          <p:cNvPr id="478" name="Google Shape;478;g11981db9539_0_690"/>
          <p:cNvSpPr txBox="1"/>
          <p:nvPr>
            <p:ph idx="14"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lvl1pPr lvl="0" algn="l">
              <a:lnSpc>
                <a:spcPct val="100000"/>
              </a:lnSpc>
              <a:spcBef>
                <a:spcPts val="0"/>
              </a:spcBef>
              <a:spcAft>
                <a:spcPts val="0"/>
              </a:spcAft>
              <a:buSzPts val="800"/>
              <a:buNone/>
              <a:defRPr sz="1500">
                <a:solidFill>
                  <a:schemeClr val="dk1"/>
                </a:solidFill>
                <a:latin typeface="Proxima Nova Extrabold"/>
                <a:ea typeface="Proxima Nova Extrabold"/>
                <a:cs typeface="Proxima Nova Extrabold"/>
                <a:sym typeface="Proxima Nova Extrabold"/>
              </a:defRPr>
            </a:lvl1pPr>
            <a:lvl2pPr lvl="1"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9pPr>
          </a:lstStyle>
          <a:p/>
        </p:txBody>
      </p:sp>
      <p:sp>
        <p:nvSpPr>
          <p:cNvPr id="479" name="Google Shape;479;g11981db9539_0_690"/>
          <p:cNvSpPr txBox="1"/>
          <p:nvPr>
            <p:ph idx="1"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Competitive Research Slide 2">
  <p:cSld name="CUSTOM_7_1">
    <p:spTree>
      <p:nvGrpSpPr>
        <p:cNvPr id="480" name="Shape 480"/>
        <p:cNvGrpSpPr/>
        <p:nvPr/>
      </p:nvGrpSpPr>
      <p:grpSpPr>
        <a:xfrm>
          <a:off x="0" y="0"/>
          <a:ext cx="0" cy="0"/>
          <a:chOff x="0" y="0"/>
          <a:chExt cx="0" cy="0"/>
        </a:xfrm>
      </p:grpSpPr>
      <p:sp>
        <p:nvSpPr>
          <p:cNvPr id="481" name="Google Shape;481;g11981db9539_0_703"/>
          <p:cNvSpPr/>
          <p:nvPr/>
        </p:nvSpPr>
        <p:spPr>
          <a:xfrm>
            <a:off x="419597" y="923725"/>
            <a:ext cx="7693650" cy="3418200"/>
          </a:xfrm>
          <a:custGeom>
            <a:rect b="b" l="l" r="r" t="t"/>
            <a:pathLst>
              <a:path extrusionOk="0" h="136728" w="307746">
                <a:moveTo>
                  <a:pt x="0" y="136584"/>
                </a:moveTo>
                <a:cubicBezTo>
                  <a:pt x="23701" y="133991"/>
                  <a:pt x="90912" y="143788"/>
                  <a:pt x="142203" y="121024"/>
                </a:cubicBezTo>
                <a:cubicBezTo>
                  <a:pt x="193494" y="98260"/>
                  <a:pt x="280156" y="20171"/>
                  <a:pt x="307746" y="0"/>
                </a:cubicBezTo>
              </a:path>
            </a:pathLst>
          </a:custGeom>
          <a:noFill/>
          <a:ln cap="flat" cmpd="sng" w="9525">
            <a:solidFill>
              <a:srgbClr val="CCCCCC"/>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g11981db9539_0_703"/>
          <p:cNvSpPr txBox="1"/>
          <p:nvPr>
            <p:ph type="title"/>
          </p:nvPr>
        </p:nvSpPr>
        <p:spPr>
          <a:xfrm>
            <a:off x="419600" y="1568727"/>
            <a:ext cx="1619100" cy="932400"/>
          </a:xfrm>
          <a:prstGeom prst="rect">
            <a:avLst/>
          </a:prstGeom>
          <a:noFill/>
          <a:ln>
            <a:noFill/>
          </a:ln>
        </p:spPr>
        <p:txBody>
          <a:bodyPr anchorCtr="0" anchor="ctr" bIns="0" lIns="0" spcFirstLastPara="1" rIns="137150" wrap="square" tIns="0">
            <a:noAutofit/>
          </a:bodyPr>
          <a:lstStyle>
            <a:lvl1pPr lvl="0"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9pPr>
          </a:lstStyle>
          <a:p/>
        </p:txBody>
      </p:sp>
      <p:sp>
        <p:nvSpPr>
          <p:cNvPr id="483" name="Google Shape;483;g11981db9539_0_703"/>
          <p:cNvSpPr txBox="1"/>
          <p:nvPr>
            <p:ph idx="2" type="title"/>
          </p:nvPr>
        </p:nvSpPr>
        <p:spPr>
          <a:xfrm>
            <a:off x="419600" y="2692399"/>
            <a:ext cx="1619100" cy="354900"/>
          </a:xfrm>
          <a:prstGeom prst="rect">
            <a:avLst/>
          </a:prstGeom>
          <a:noFill/>
          <a:ln>
            <a:noFill/>
          </a:ln>
        </p:spPr>
        <p:txBody>
          <a:bodyPr anchorCtr="0" anchor="ctr" bIns="0" lIns="0" spcFirstLastPara="1" rIns="137150" wrap="square" tIns="0">
            <a:noAutofit/>
          </a:bodyPr>
          <a:lstStyle>
            <a:lvl1pPr lvl="0"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9pPr>
          </a:lstStyle>
          <a:p/>
        </p:txBody>
      </p:sp>
      <p:sp>
        <p:nvSpPr>
          <p:cNvPr id="484" name="Google Shape;484;g11981db9539_0_703"/>
          <p:cNvSpPr txBox="1"/>
          <p:nvPr>
            <p:ph idx="3" type="title"/>
          </p:nvPr>
        </p:nvSpPr>
        <p:spPr>
          <a:xfrm>
            <a:off x="2069056" y="1568727"/>
            <a:ext cx="1619100" cy="932400"/>
          </a:xfrm>
          <a:prstGeom prst="rect">
            <a:avLst/>
          </a:prstGeom>
          <a:noFill/>
          <a:ln>
            <a:noFill/>
          </a:ln>
        </p:spPr>
        <p:txBody>
          <a:bodyPr anchorCtr="0" anchor="ctr" bIns="0" lIns="0" spcFirstLastPara="1" rIns="137150" wrap="square" tIns="0">
            <a:noAutofit/>
          </a:bodyPr>
          <a:lstStyle>
            <a:lvl1pPr lvl="0"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9pPr>
          </a:lstStyle>
          <a:p/>
        </p:txBody>
      </p:sp>
      <p:sp>
        <p:nvSpPr>
          <p:cNvPr id="485" name="Google Shape;485;g11981db9539_0_703"/>
          <p:cNvSpPr txBox="1"/>
          <p:nvPr>
            <p:ph idx="4" type="title"/>
          </p:nvPr>
        </p:nvSpPr>
        <p:spPr>
          <a:xfrm>
            <a:off x="2069056" y="2692399"/>
            <a:ext cx="1619100" cy="354900"/>
          </a:xfrm>
          <a:prstGeom prst="rect">
            <a:avLst/>
          </a:prstGeom>
          <a:noFill/>
          <a:ln>
            <a:noFill/>
          </a:ln>
        </p:spPr>
        <p:txBody>
          <a:bodyPr anchorCtr="0" anchor="ctr" bIns="0" lIns="0" spcFirstLastPara="1" rIns="137150" wrap="square" tIns="0">
            <a:noAutofit/>
          </a:bodyPr>
          <a:lstStyle>
            <a:lvl1pPr lvl="0"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9pPr>
          </a:lstStyle>
          <a:p/>
        </p:txBody>
      </p:sp>
      <p:sp>
        <p:nvSpPr>
          <p:cNvPr id="486" name="Google Shape;486;g11981db9539_0_703"/>
          <p:cNvSpPr txBox="1"/>
          <p:nvPr>
            <p:ph idx="5" type="title"/>
          </p:nvPr>
        </p:nvSpPr>
        <p:spPr>
          <a:xfrm>
            <a:off x="4572000" y="1884750"/>
            <a:ext cx="4174800" cy="1374000"/>
          </a:xfrm>
          <a:prstGeom prst="rect">
            <a:avLst/>
          </a:prstGeom>
          <a:noFill/>
          <a:ln>
            <a:noFill/>
          </a:ln>
        </p:spPr>
        <p:txBody>
          <a:bodyPr anchorCtr="0" anchor="ctr" bIns="0" lIns="137150" spcFirstLastPara="1" rIns="137150" wrap="square" tIns="0">
            <a:noAutofit/>
          </a:bodyPr>
          <a:lstStyle>
            <a:lvl1pPr lvl="0" algn="l">
              <a:lnSpc>
                <a:spcPct val="100000"/>
              </a:lnSpc>
              <a:spcBef>
                <a:spcPts val="0"/>
              </a:spcBef>
              <a:spcAft>
                <a:spcPts val="0"/>
              </a:spcAft>
              <a:buSzPts val="800"/>
              <a:buNone/>
              <a:defRPr b="0" sz="1800">
                <a:solidFill>
                  <a:schemeClr val="dk1"/>
                </a:solidFill>
                <a:latin typeface="Proxima Nova"/>
                <a:ea typeface="Proxima Nova"/>
                <a:cs typeface="Proxima Nova"/>
                <a:sym typeface="Proxima Nova"/>
              </a:defRPr>
            </a:lvl1pPr>
            <a:lvl2pPr lvl="1" algn="l">
              <a:lnSpc>
                <a:spcPct val="90000"/>
              </a:lnSpc>
              <a:spcBef>
                <a:spcPts val="0"/>
              </a:spcBef>
              <a:spcAft>
                <a:spcPts val="0"/>
              </a:spcAft>
              <a:buSzPts val="800"/>
              <a:buNone/>
              <a:defRPr b="0" sz="1800">
                <a:solidFill>
                  <a:schemeClr val="dk1"/>
                </a:solidFill>
                <a:latin typeface="Proxima Nova"/>
                <a:ea typeface="Proxima Nova"/>
                <a:cs typeface="Proxima Nova"/>
                <a:sym typeface="Proxima Nova"/>
              </a:defRPr>
            </a:lvl2pPr>
            <a:lvl3pPr lvl="2" algn="l">
              <a:lnSpc>
                <a:spcPct val="90000"/>
              </a:lnSpc>
              <a:spcBef>
                <a:spcPts val="0"/>
              </a:spcBef>
              <a:spcAft>
                <a:spcPts val="0"/>
              </a:spcAft>
              <a:buSzPts val="800"/>
              <a:buNone/>
              <a:defRPr b="0" sz="1800">
                <a:solidFill>
                  <a:schemeClr val="dk1"/>
                </a:solidFill>
                <a:latin typeface="Proxima Nova"/>
                <a:ea typeface="Proxima Nova"/>
                <a:cs typeface="Proxima Nova"/>
                <a:sym typeface="Proxima Nova"/>
              </a:defRPr>
            </a:lvl3pPr>
            <a:lvl4pPr lvl="3" algn="l">
              <a:lnSpc>
                <a:spcPct val="90000"/>
              </a:lnSpc>
              <a:spcBef>
                <a:spcPts val="0"/>
              </a:spcBef>
              <a:spcAft>
                <a:spcPts val="0"/>
              </a:spcAft>
              <a:buSzPts val="800"/>
              <a:buNone/>
              <a:defRPr b="0" sz="1800">
                <a:solidFill>
                  <a:schemeClr val="dk1"/>
                </a:solidFill>
                <a:latin typeface="Proxima Nova"/>
                <a:ea typeface="Proxima Nova"/>
                <a:cs typeface="Proxima Nova"/>
                <a:sym typeface="Proxima Nova"/>
              </a:defRPr>
            </a:lvl4pPr>
            <a:lvl5pPr lvl="4" algn="l">
              <a:lnSpc>
                <a:spcPct val="90000"/>
              </a:lnSpc>
              <a:spcBef>
                <a:spcPts val="0"/>
              </a:spcBef>
              <a:spcAft>
                <a:spcPts val="0"/>
              </a:spcAft>
              <a:buSzPts val="800"/>
              <a:buNone/>
              <a:defRPr b="0" sz="1800">
                <a:solidFill>
                  <a:schemeClr val="dk1"/>
                </a:solidFill>
                <a:latin typeface="Proxima Nova"/>
                <a:ea typeface="Proxima Nova"/>
                <a:cs typeface="Proxima Nova"/>
                <a:sym typeface="Proxima Nova"/>
              </a:defRPr>
            </a:lvl5pPr>
            <a:lvl6pPr lvl="5" algn="l">
              <a:lnSpc>
                <a:spcPct val="90000"/>
              </a:lnSpc>
              <a:spcBef>
                <a:spcPts val="0"/>
              </a:spcBef>
              <a:spcAft>
                <a:spcPts val="0"/>
              </a:spcAft>
              <a:buSzPts val="800"/>
              <a:buNone/>
              <a:defRPr b="0" sz="1800">
                <a:solidFill>
                  <a:schemeClr val="dk1"/>
                </a:solidFill>
                <a:latin typeface="Proxima Nova"/>
                <a:ea typeface="Proxima Nova"/>
                <a:cs typeface="Proxima Nova"/>
                <a:sym typeface="Proxima Nova"/>
              </a:defRPr>
            </a:lvl6pPr>
            <a:lvl7pPr lvl="6" algn="l">
              <a:lnSpc>
                <a:spcPct val="90000"/>
              </a:lnSpc>
              <a:spcBef>
                <a:spcPts val="0"/>
              </a:spcBef>
              <a:spcAft>
                <a:spcPts val="0"/>
              </a:spcAft>
              <a:buSzPts val="800"/>
              <a:buNone/>
              <a:defRPr b="0" sz="1800">
                <a:solidFill>
                  <a:schemeClr val="dk1"/>
                </a:solidFill>
                <a:latin typeface="Proxima Nova"/>
                <a:ea typeface="Proxima Nova"/>
                <a:cs typeface="Proxima Nova"/>
                <a:sym typeface="Proxima Nova"/>
              </a:defRPr>
            </a:lvl7pPr>
            <a:lvl8pPr lvl="7" algn="l">
              <a:lnSpc>
                <a:spcPct val="90000"/>
              </a:lnSpc>
              <a:spcBef>
                <a:spcPts val="0"/>
              </a:spcBef>
              <a:spcAft>
                <a:spcPts val="0"/>
              </a:spcAft>
              <a:buSzPts val="800"/>
              <a:buNone/>
              <a:defRPr b="0" sz="1800">
                <a:solidFill>
                  <a:schemeClr val="dk1"/>
                </a:solidFill>
                <a:latin typeface="Proxima Nova"/>
                <a:ea typeface="Proxima Nova"/>
                <a:cs typeface="Proxima Nova"/>
                <a:sym typeface="Proxima Nova"/>
              </a:defRPr>
            </a:lvl8pPr>
            <a:lvl9pPr lvl="8" algn="l">
              <a:lnSpc>
                <a:spcPct val="90000"/>
              </a:lnSpc>
              <a:spcBef>
                <a:spcPts val="0"/>
              </a:spcBef>
              <a:spcAft>
                <a:spcPts val="0"/>
              </a:spcAft>
              <a:buSzPts val="800"/>
              <a:buNone/>
              <a:defRPr b="0" sz="1800">
                <a:solidFill>
                  <a:schemeClr val="dk1"/>
                </a:solidFill>
                <a:latin typeface="Proxima Nova"/>
                <a:ea typeface="Proxima Nova"/>
                <a:cs typeface="Proxima Nova"/>
                <a:sym typeface="Proxima Nova"/>
              </a:defRPr>
            </a:lvl9pPr>
          </a:lstStyle>
          <a:p/>
        </p:txBody>
      </p:sp>
      <p:sp>
        <p:nvSpPr>
          <p:cNvPr id="487" name="Google Shape;487;g11981db9539_0_703"/>
          <p:cNvSpPr txBox="1"/>
          <p:nvPr>
            <p:ph idx="6" type="title"/>
          </p:nvPr>
        </p:nvSpPr>
        <p:spPr>
          <a:xfrm>
            <a:off x="419600" y="2981224"/>
            <a:ext cx="1619100" cy="932400"/>
          </a:xfrm>
          <a:prstGeom prst="rect">
            <a:avLst/>
          </a:prstGeom>
          <a:noFill/>
          <a:ln>
            <a:noFill/>
          </a:ln>
        </p:spPr>
        <p:txBody>
          <a:bodyPr anchorCtr="0" anchor="ctr" bIns="0" lIns="0" spcFirstLastPara="1" rIns="137150" wrap="square" tIns="0">
            <a:noAutofit/>
          </a:bodyPr>
          <a:lstStyle>
            <a:lvl1pPr lvl="0"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9pPr>
          </a:lstStyle>
          <a:p/>
        </p:txBody>
      </p:sp>
      <p:sp>
        <p:nvSpPr>
          <p:cNvPr id="488" name="Google Shape;488;g11981db9539_0_703"/>
          <p:cNvSpPr txBox="1"/>
          <p:nvPr>
            <p:ph idx="7" type="title"/>
          </p:nvPr>
        </p:nvSpPr>
        <p:spPr>
          <a:xfrm>
            <a:off x="419600" y="4104897"/>
            <a:ext cx="1619100" cy="354900"/>
          </a:xfrm>
          <a:prstGeom prst="rect">
            <a:avLst/>
          </a:prstGeom>
          <a:noFill/>
          <a:ln>
            <a:noFill/>
          </a:ln>
        </p:spPr>
        <p:txBody>
          <a:bodyPr anchorCtr="0" anchor="ctr" bIns="0" lIns="0" spcFirstLastPara="1" rIns="137150" wrap="square" tIns="0">
            <a:noAutofit/>
          </a:bodyPr>
          <a:lstStyle>
            <a:lvl1pPr lvl="0"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9pPr>
          </a:lstStyle>
          <a:p/>
        </p:txBody>
      </p:sp>
      <p:sp>
        <p:nvSpPr>
          <p:cNvPr id="489" name="Google Shape;489;g11981db9539_0_703"/>
          <p:cNvSpPr txBox="1"/>
          <p:nvPr>
            <p:ph idx="8" type="title"/>
          </p:nvPr>
        </p:nvSpPr>
        <p:spPr>
          <a:xfrm>
            <a:off x="2069056" y="2981224"/>
            <a:ext cx="1619100" cy="932400"/>
          </a:xfrm>
          <a:prstGeom prst="rect">
            <a:avLst/>
          </a:prstGeom>
          <a:noFill/>
          <a:ln>
            <a:noFill/>
          </a:ln>
        </p:spPr>
        <p:txBody>
          <a:bodyPr anchorCtr="0" anchor="ctr" bIns="0" lIns="0" spcFirstLastPara="1" rIns="137150" wrap="square" tIns="0">
            <a:noAutofit/>
          </a:bodyPr>
          <a:lstStyle>
            <a:lvl1pPr lvl="0"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9pPr>
          </a:lstStyle>
          <a:p/>
        </p:txBody>
      </p:sp>
      <p:sp>
        <p:nvSpPr>
          <p:cNvPr id="490" name="Google Shape;490;g11981db9539_0_703"/>
          <p:cNvSpPr txBox="1"/>
          <p:nvPr>
            <p:ph idx="9" type="title"/>
          </p:nvPr>
        </p:nvSpPr>
        <p:spPr>
          <a:xfrm>
            <a:off x="2069056" y="4104897"/>
            <a:ext cx="1619100" cy="354900"/>
          </a:xfrm>
          <a:prstGeom prst="rect">
            <a:avLst/>
          </a:prstGeom>
          <a:noFill/>
          <a:ln>
            <a:noFill/>
          </a:ln>
        </p:spPr>
        <p:txBody>
          <a:bodyPr anchorCtr="0" anchor="ctr" bIns="0" lIns="0" spcFirstLastPara="1" rIns="137150" wrap="square" tIns="0">
            <a:noAutofit/>
          </a:bodyPr>
          <a:lstStyle>
            <a:lvl1pPr lvl="0"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9pPr>
          </a:lstStyle>
          <a:p/>
        </p:txBody>
      </p:sp>
      <p:sp>
        <p:nvSpPr>
          <p:cNvPr id="491" name="Google Shape;491;g11981db9539_0_703"/>
          <p:cNvSpPr txBox="1"/>
          <p:nvPr>
            <p:ph idx="13" type="title"/>
          </p:nvPr>
        </p:nvSpPr>
        <p:spPr>
          <a:xfrm>
            <a:off x="419600" y="725813"/>
            <a:ext cx="4250700" cy="885600"/>
          </a:xfrm>
          <a:prstGeom prst="rect">
            <a:avLst/>
          </a:prstGeom>
          <a:noFill/>
          <a:ln>
            <a:noFill/>
          </a:ln>
        </p:spPr>
        <p:txBody>
          <a:bodyPr anchorCtr="0" anchor="ctr" bIns="0" lIns="0" spcFirstLastPara="1" rIns="137150" wrap="square" tIns="0">
            <a:noAutofit/>
          </a:bodyPr>
          <a:lstStyle>
            <a:lvl1pPr lvl="0" algn="l">
              <a:lnSpc>
                <a:spcPct val="90000"/>
              </a:lnSpc>
              <a:spcBef>
                <a:spcPts val="0"/>
              </a:spcBef>
              <a:spcAft>
                <a:spcPts val="0"/>
              </a:spcAft>
              <a:buSzPts val="800"/>
              <a:buNone/>
              <a:defRPr b="0" sz="24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24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24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24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24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24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24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24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2400">
                <a:solidFill>
                  <a:schemeClr val="dk1"/>
                </a:solidFill>
                <a:latin typeface="Proxima Nova Extrabold"/>
                <a:ea typeface="Proxima Nova Extrabold"/>
                <a:cs typeface="Proxima Nova Extrabold"/>
                <a:sym typeface="Proxima Nova Extrabold"/>
              </a:defRPr>
            </a:lvl9pPr>
          </a:lstStyle>
          <a:p/>
        </p:txBody>
      </p:sp>
      <p:sp>
        <p:nvSpPr>
          <p:cNvPr id="492" name="Google Shape;492;g11981db9539_0_703"/>
          <p:cNvSpPr txBox="1"/>
          <p:nvPr>
            <p:ph idx="14"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lvl1pPr lvl="0" algn="l">
              <a:lnSpc>
                <a:spcPct val="100000"/>
              </a:lnSpc>
              <a:spcBef>
                <a:spcPts val="0"/>
              </a:spcBef>
              <a:spcAft>
                <a:spcPts val="0"/>
              </a:spcAft>
              <a:buSzPts val="800"/>
              <a:buNone/>
              <a:defRPr sz="1500">
                <a:solidFill>
                  <a:schemeClr val="dk1"/>
                </a:solidFill>
                <a:latin typeface="Proxima Nova Extrabold"/>
                <a:ea typeface="Proxima Nova Extrabold"/>
                <a:cs typeface="Proxima Nova Extrabold"/>
                <a:sym typeface="Proxima Nova Extrabold"/>
              </a:defRPr>
            </a:lvl1pPr>
            <a:lvl2pPr lvl="1"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9pPr>
          </a:lstStyle>
          <a:p/>
        </p:txBody>
      </p:sp>
      <p:sp>
        <p:nvSpPr>
          <p:cNvPr id="493" name="Google Shape;493;g11981db9539_0_703"/>
          <p:cNvSpPr txBox="1"/>
          <p:nvPr>
            <p:ph idx="1"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Competitive Research Slide 3">
  <p:cSld name="CUSTOM_8">
    <p:spTree>
      <p:nvGrpSpPr>
        <p:cNvPr id="494" name="Shape 494"/>
        <p:cNvGrpSpPr/>
        <p:nvPr/>
      </p:nvGrpSpPr>
      <p:grpSpPr>
        <a:xfrm>
          <a:off x="0" y="0"/>
          <a:ext cx="0" cy="0"/>
          <a:chOff x="0" y="0"/>
          <a:chExt cx="0" cy="0"/>
        </a:xfrm>
      </p:grpSpPr>
      <p:sp>
        <p:nvSpPr>
          <p:cNvPr id="495" name="Google Shape;495;g11981db9539_0_717"/>
          <p:cNvSpPr txBox="1"/>
          <p:nvPr>
            <p:ph type="title"/>
          </p:nvPr>
        </p:nvSpPr>
        <p:spPr>
          <a:xfrm>
            <a:off x="5459850" y="767600"/>
            <a:ext cx="1619100" cy="932400"/>
          </a:xfrm>
          <a:prstGeom prst="rect">
            <a:avLst/>
          </a:prstGeom>
          <a:noFill/>
          <a:ln>
            <a:noFill/>
          </a:ln>
        </p:spPr>
        <p:txBody>
          <a:bodyPr anchorCtr="0" anchor="ctr" bIns="0" lIns="137150" spcFirstLastPara="1" rIns="137150" wrap="square" tIns="0">
            <a:noAutofit/>
          </a:bodyPr>
          <a:lstStyle>
            <a:lvl1pPr lvl="0"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9pPr>
          </a:lstStyle>
          <a:p/>
        </p:txBody>
      </p:sp>
      <p:sp>
        <p:nvSpPr>
          <p:cNvPr id="496" name="Google Shape;496;g11981db9539_0_717"/>
          <p:cNvSpPr txBox="1"/>
          <p:nvPr>
            <p:ph idx="2" type="title"/>
          </p:nvPr>
        </p:nvSpPr>
        <p:spPr>
          <a:xfrm>
            <a:off x="5459850" y="1750850"/>
            <a:ext cx="1619100" cy="354900"/>
          </a:xfrm>
          <a:prstGeom prst="rect">
            <a:avLst/>
          </a:prstGeom>
          <a:noFill/>
          <a:ln>
            <a:noFill/>
          </a:ln>
        </p:spPr>
        <p:txBody>
          <a:bodyPr anchorCtr="0" anchor="ctr" bIns="0" lIns="137150" spcFirstLastPara="1" rIns="137150" wrap="square" tIns="0">
            <a:noAutofit/>
          </a:bodyPr>
          <a:lstStyle>
            <a:lvl1pPr lvl="0"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9pPr>
          </a:lstStyle>
          <a:p/>
        </p:txBody>
      </p:sp>
      <p:sp>
        <p:nvSpPr>
          <p:cNvPr id="497" name="Google Shape;497;g11981db9539_0_717"/>
          <p:cNvSpPr txBox="1"/>
          <p:nvPr>
            <p:ph idx="3" type="title"/>
          </p:nvPr>
        </p:nvSpPr>
        <p:spPr>
          <a:xfrm>
            <a:off x="7109306" y="767600"/>
            <a:ext cx="1619100" cy="932400"/>
          </a:xfrm>
          <a:prstGeom prst="rect">
            <a:avLst/>
          </a:prstGeom>
          <a:noFill/>
          <a:ln>
            <a:noFill/>
          </a:ln>
        </p:spPr>
        <p:txBody>
          <a:bodyPr anchorCtr="0" anchor="ctr" bIns="0" lIns="137150" spcFirstLastPara="1" rIns="137150" wrap="square" tIns="0">
            <a:noAutofit/>
          </a:bodyPr>
          <a:lstStyle>
            <a:lvl1pPr lvl="0"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9pPr>
          </a:lstStyle>
          <a:p/>
        </p:txBody>
      </p:sp>
      <p:sp>
        <p:nvSpPr>
          <p:cNvPr id="498" name="Google Shape;498;g11981db9539_0_717"/>
          <p:cNvSpPr txBox="1"/>
          <p:nvPr>
            <p:ph idx="4" type="title"/>
          </p:nvPr>
        </p:nvSpPr>
        <p:spPr>
          <a:xfrm>
            <a:off x="7109306" y="1750850"/>
            <a:ext cx="1619100" cy="354900"/>
          </a:xfrm>
          <a:prstGeom prst="rect">
            <a:avLst/>
          </a:prstGeom>
          <a:noFill/>
          <a:ln>
            <a:noFill/>
          </a:ln>
        </p:spPr>
        <p:txBody>
          <a:bodyPr anchorCtr="0" anchor="ctr" bIns="0" lIns="137150" spcFirstLastPara="1" rIns="137150" wrap="square" tIns="0">
            <a:noAutofit/>
          </a:bodyPr>
          <a:lstStyle>
            <a:lvl1pPr lvl="0"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9pPr>
          </a:lstStyle>
          <a:p/>
        </p:txBody>
      </p:sp>
      <p:sp>
        <p:nvSpPr>
          <p:cNvPr id="499" name="Google Shape;499;g11981db9539_0_717"/>
          <p:cNvSpPr txBox="1"/>
          <p:nvPr>
            <p:ph idx="5" type="title"/>
          </p:nvPr>
        </p:nvSpPr>
        <p:spPr>
          <a:xfrm>
            <a:off x="5459850" y="2650926"/>
            <a:ext cx="1619100" cy="932400"/>
          </a:xfrm>
          <a:prstGeom prst="rect">
            <a:avLst/>
          </a:prstGeom>
          <a:noFill/>
          <a:ln>
            <a:noFill/>
          </a:ln>
        </p:spPr>
        <p:txBody>
          <a:bodyPr anchorCtr="0" anchor="ctr" bIns="0" lIns="137150" spcFirstLastPara="1" rIns="137150" wrap="square" tIns="0">
            <a:noAutofit/>
          </a:bodyPr>
          <a:lstStyle>
            <a:lvl1pPr lvl="0"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9pPr>
          </a:lstStyle>
          <a:p/>
        </p:txBody>
      </p:sp>
      <p:sp>
        <p:nvSpPr>
          <p:cNvPr id="500" name="Google Shape;500;g11981db9539_0_717"/>
          <p:cNvSpPr txBox="1"/>
          <p:nvPr>
            <p:ph idx="6" type="title"/>
          </p:nvPr>
        </p:nvSpPr>
        <p:spPr>
          <a:xfrm>
            <a:off x="5459850" y="3634176"/>
            <a:ext cx="1619100" cy="354900"/>
          </a:xfrm>
          <a:prstGeom prst="rect">
            <a:avLst/>
          </a:prstGeom>
          <a:noFill/>
          <a:ln>
            <a:noFill/>
          </a:ln>
        </p:spPr>
        <p:txBody>
          <a:bodyPr anchorCtr="0" anchor="ctr" bIns="0" lIns="137150" spcFirstLastPara="1" rIns="137150" wrap="square" tIns="0">
            <a:noAutofit/>
          </a:bodyPr>
          <a:lstStyle>
            <a:lvl1pPr lvl="0"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9pPr>
          </a:lstStyle>
          <a:p/>
        </p:txBody>
      </p:sp>
      <p:sp>
        <p:nvSpPr>
          <p:cNvPr id="501" name="Google Shape;501;g11981db9539_0_717"/>
          <p:cNvSpPr txBox="1"/>
          <p:nvPr>
            <p:ph idx="7" type="title"/>
          </p:nvPr>
        </p:nvSpPr>
        <p:spPr>
          <a:xfrm>
            <a:off x="7109306" y="2650926"/>
            <a:ext cx="1619100" cy="932400"/>
          </a:xfrm>
          <a:prstGeom prst="rect">
            <a:avLst/>
          </a:prstGeom>
          <a:noFill/>
          <a:ln>
            <a:noFill/>
          </a:ln>
        </p:spPr>
        <p:txBody>
          <a:bodyPr anchorCtr="0" anchor="ctr" bIns="0" lIns="137150" spcFirstLastPara="1" rIns="137150" wrap="square" tIns="0">
            <a:noAutofit/>
          </a:bodyPr>
          <a:lstStyle>
            <a:lvl1pPr lvl="0"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3000">
                <a:solidFill>
                  <a:schemeClr val="dk1"/>
                </a:solidFill>
                <a:latin typeface="Proxima Nova Extrabold"/>
                <a:ea typeface="Proxima Nova Extrabold"/>
                <a:cs typeface="Proxima Nova Extrabold"/>
                <a:sym typeface="Proxima Nova Extrabold"/>
              </a:defRPr>
            </a:lvl9pPr>
          </a:lstStyle>
          <a:p/>
        </p:txBody>
      </p:sp>
      <p:sp>
        <p:nvSpPr>
          <p:cNvPr id="502" name="Google Shape;502;g11981db9539_0_717"/>
          <p:cNvSpPr txBox="1"/>
          <p:nvPr>
            <p:ph idx="8" type="title"/>
          </p:nvPr>
        </p:nvSpPr>
        <p:spPr>
          <a:xfrm>
            <a:off x="7109306" y="3634176"/>
            <a:ext cx="1619100" cy="354900"/>
          </a:xfrm>
          <a:prstGeom prst="rect">
            <a:avLst/>
          </a:prstGeom>
          <a:noFill/>
          <a:ln>
            <a:noFill/>
          </a:ln>
        </p:spPr>
        <p:txBody>
          <a:bodyPr anchorCtr="0" anchor="ctr" bIns="0" lIns="137150" spcFirstLastPara="1" rIns="137150" wrap="square" tIns="0">
            <a:noAutofit/>
          </a:bodyPr>
          <a:lstStyle>
            <a:lvl1pPr lvl="0"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b="0" sz="900">
                <a:solidFill>
                  <a:schemeClr val="dk1"/>
                </a:solidFill>
                <a:latin typeface="Proxima Nova"/>
                <a:ea typeface="Proxima Nova"/>
                <a:cs typeface="Proxima Nova"/>
                <a:sym typeface="Proxima Nova"/>
              </a:defRPr>
            </a:lvl9pPr>
          </a:lstStyle>
          <a:p/>
        </p:txBody>
      </p:sp>
      <p:sp>
        <p:nvSpPr>
          <p:cNvPr id="503" name="Google Shape;503;g11981db9539_0_717"/>
          <p:cNvSpPr txBox="1"/>
          <p:nvPr>
            <p:ph idx="9"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lvl1pPr lvl="0" algn="l">
              <a:lnSpc>
                <a:spcPct val="100000"/>
              </a:lnSpc>
              <a:spcBef>
                <a:spcPts val="0"/>
              </a:spcBef>
              <a:spcAft>
                <a:spcPts val="0"/>
              </a:spcAft>
              <a:buSzPts val="800"/>
              <a:buNone/>
              <a:defRPr sz="1500">
                <a:solidFill>
                  <a:schemeClr val="dk1"/>
                </a:solidFill>
                <a:latin typeface="Proxima Nova Extrabold"/>
                <a:ea typeface="Proxima Nova Extrabold"/>
                <a:cs typeface="Proxima Nova Extrabold"/>
                <a:sym typeface="Proxima Nova Extrabold"/>
              </a:defRPr>
            </a:lvl1pPr>
            <a:lvl2pPr lvl="1"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9pPr>
          </a:lstStyle>
          <a:p/>
        </p:txBody>
      </p:sp>
      <p:sp>
        <p:nvSpPr>
          <p:cNvPr id="504" name="Google Shape;504;g11981db9539_0_717"/>
          <p:cNvSpPr txBox="1"/>
          <p:nvPr>
            <p:ph idx="1"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505" name="Shape 505"/>
        <p:cNvGrpSpPr/>
        <p:nvPr/>
      </p:nvGrpSpPr>
      <p:grpSpPr>
        <a:xfrm>
          <a:off x="0" y="0"/>
          <a:ext cx="0" cy="0"/>
          <a:chOff x="0" y="0"/>
          <a:chExt cx="0" cy="0"/>
        </a:xfrm>
      </p:grpSpPr>
      <p:sp>
        <p:nvSpPr>
          <p:cNvPr id="506" name="Google Shape;506;g11981db9539_0_728"/>
          <p:cNvSpPr txBox="1"/>
          <p:nvPr>
            <p:ph type="ctrTitle"/>
          </p:nvPr>
        </p:nvSpPr>
        <p:spPr>
          <a:xfrm>
            <a:off x="311708" y="744575"/>
            <a:ext cx="8520600" cy="20526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07" name="Google Shape;507;g11981db9539_0_728"/>
          <p:cNvSpPr txBox="1"/>
          <p:nvPr>
            <p:ph idx="1" type="subTitle"/>
          </p:nvPr>
        </p:nvSpPr>
        <p:spPr>
          <a:xfrm>
            <a:off x="311700" y="2834125"/>
            <a:ext cx="8520600" cy="7926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08" name="Google Shape;508;g11981db9539_0_7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Text Box Layout">
  <p:cSld name="CUSTOM_3">
    <p:spTree>
      <p:nvGrpSpPr>
        <p:cNvPr id="61" name="Shape 61"/>
        <p:cNvGrpSpPr/>
        <p:nvPr/>
      </p:nvGrpSpPr>
      <p:grpSpPr>
        <a:xfrm>
          <a:off x="0" y="0"/>
          <a:ext cx="0" cy="0"/>
          <a:chOff x="0" y="0"/>
          <a:chExt cx="0" cy="0"/>
        </a:xfrm>
      </p:grpSpPr>
      <p:sp>
        <p:nvSpPr>
          <p:cNvPr id="62" name="Google Shape;62;p61"/>
          <p:cNvSpPr txBox="1"/>
          <p:nvPr>
            <p:ph idx="1" type="body"/>
          </p:nvPr>
        </p:nvSpPr>
        <p:spPr>
          <a:xfrm>
            <a:off x="419100" y="844225"/>
            <a:ext cx="8327700" cy="375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600"/>
              </a:spcBef>
              <a:spcAft>
                <a:spcPts val="0"/>
              </a:spcAft>
              <a:buClr>
                <a:schemeClr val="dk1"/>
              </a:buClr>
              <a:buSzPts val="1800"/>
              <a:buFont typeface="Proxima Nova"/>
              <a:buNone/>
              <a:defRPr>
                <a:solidFill>
                  <a:schemeClr val="dk1"/>
                </a:solidFill>
                <a:latin typeface="Proxima Nova"/>
                <a:ea typeface="Proxima Nova"/>
                <a:cs typeface="Proxima Nova"/>
                <a:sym typeface="Proxima Nova"/>
              </a:defRPr>
            </a:lvl1pPr>
            <a:lvl2pPr indent="-304800" lvl="1" marL="914400" algn="l">
              <a:lnSpc>
                <a:spcPct val="100000"/>
              </a:lnSpc>
              <a:spcBef>
                <a:spcPts val="6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2pPr>
            <a:lvl3pPr indent="-304800" lvl="2" marL="137160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3pPr>
            <a:lvl4pPr indent="-304800" lvl="3" marL="182880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4pPr>
            <a:lvl5pPr indent="-304800" lvl="4" marL="228600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5pPr>
            <a:lvl6pPr indent="-304800" lvl="5" marL="274320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6pPr>
            <a:lvl7pPr indent="-304800" lvl="6" marL="3200400" algn="l">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7pPr>
            <a:lvl8pPr indent="-304800" lvl="7" marL="3657600" algn="l">
              <a:lnSpc>
                <a:spcPct val="100000"/>
              </a:lnSpc>
              <a:spcBef>
                <a:spcPts val="400"/>
              </a:spcBef>
              <a:spcAft>
                <a:spcPts val="0"/>
              </a:spcAft>
              <a:buClr>
                <a:schemeClr val="dk1"/>
              </a:buClr>
              <a:buSzPts val="1200"/>
              <a:buFont typeface="Proxima Nova"/>
              <a:buChar char="o"/>
              <a:defRPr sz="1200">
                <a:solidFill>
                  <a:schemeClr val="dk1"/>
                </a:solidFill>
                <a:latin typeface="Proxima Nova"/>
                <a:ea typeface="Proxima Nova"/>
                <a:cs typeface="Proxima Nova"/>
                <a:sym typeface="Proxima Nova"/>
              </a:defRPr>
            </a:lvl8pPr>
            <a:lvl9pPr indent="-304800" lvl="8" marL="4114800" algn="l">
              <a:lnSpc>
                <a:spcPct val="100000"/>
              </a:lnSpc>
              <a:spcBef>
                <a:spcPts val="400"/>
              </a:spcBef>
              <a:spcAft>
                <a:spcPts val="0"/>
              </a:spcAft>
              <a:buClr>
                <a:schemeClr val="dk1"/>
              </a:buClr>
              <a:buSzPts val="1200"/>
              <a:buFont typeface="Proxima Nova"/>
              <a:buChar char="o"/>
              <a:defRPr sz="1200">
                <a:solidFill>
                  <a:schemeClr val="dk1"/>
                </a:solidFill>
                <a:latin typeface="Proxima Nova"/>
                <a:ea typeface="Proxima Nova"/>
                <a:cs typeface="Proxima Nova"/>
                <a:sym typeface="Proxima Nova"/>
              </a:defRPr>
            </a:lvl9pPr>
          </a:lstStyle>
          <a:p/>
        </p:txBody>
      </p:sp>
      <p:sp>
        <p:nvSpPr>
          <p:cNvPr id="63" name="Google Shape;63;p61"/>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lvl1pPr lvl="0" algn="l">
              <a:lnSpc>
                <a:spcPct val="100000"/>
              </a:lnSpc>
              <a:spcBef>
                <a:spcPts val="0"/>
              </a:spcBef>
              <a:spcAft>
                <a:spcPts val="0"/>
              </a:spcAft>
              <a:buSzPts val="800"/>
              <a:buNone/>
              <a:defRPr sz="1500">
                <a:solidFill>
                  <a:schemeClr val="dk1"/>
                </a:solidFill>
                <a:latin typeface="Proxima Nova Extrabold"/>
                <a:ea typeface="Proxima Nova Extrabold"/>
                <a:cs typeface="Proxima Nova Extrabold"/>
                <a:sym typeface="Proxima Nova Extrabold"/>
              </a:defRPr>
            </a:lvl1pPr>
            <a:lvl2pPr lvl="1"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9pPr>
          </a:lstStyle>
          <a:p/>
        </p:txBody>
      </p:sp>
      <p:sp>
        <p:nvSpPr>
          <p:cNvPr id="64" name="Google Shape;64;p61"/>
          <p:cNvSpPr txBox="1"/>
          <p:nvPr>
            <p:ph idx="2"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2 Column Layout">
  <p:cSld name="CUSTOM_4">
    <p:spTree>
      <p:nvGrpSpPr>
        <p:cNvPr id="65" name="Shape 65"/>
        <p:cNvGrpSpPr/>
        <p:nvPr/>
      </p:nvGrpSpPr>
      <p:grpSpPr>
        <a:xfrm>
          <a:off x="0" y="0"/>
          <a:ext cx="0" cy="0"/>
          <a:chOff x="0" y="0"/>
          <a:chExt cx="0" cy="0"/>
        </a:xfrm>
      </p:grpSpPr>
      <p:sp>
        <p:nvSpPr>
          <p:cNvPr id="66" name="Google Shape;66;p62"/>
          <p:cNvSpPr txBox="1"/>
          <p:nvPr>
            <p:ph idx="1" type="body"/>
          </p:nvPr>
        </p:nvSpPr>
        <p:spPr>
          <a:xfrm>
            <a:off x="419100" y="844225"/>
            <a:ext cx="4024800" cy="37590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6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1pPr>
            <a:lvl2pPr indent="-298450" lvl="1" marL="914400" algn="l">
              <a:lnSpc>
                <a:spcPct val="100000"/>
              </a:lnSpc>
              <a:spcBef>
                <a:spcPts val="6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algn="l">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
        <p:nvSpPr>
          <p:cNvPr id="67" name="Google Shape;67;p62"/>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lvl1pPr lvl="0" algn="l">
              <a:lnSpc>
                <a:spcPct val="100000"/>
              </a:lnSpc>
              <a:spcBef>
                <a:spcPts val="0"/>
              </a:spcBef>
              <a:spcAft>
                <a:spcPts val="0"/>
              </a:spcAft>
              <a:buSzPts val="800"/>
              <a:buNone/>
              <a:defRPr sz="1500">
                <a:solidFill>
                  <a:schemeClr val="dk1"/>
                </a:solidFill>
                <a:latin typeface="Proxima Nova Extrabold"/>
                <a:ea typeface="Proxima Nova Extrabold"/>
                <a:cs typeface="Proxima Nova Extrabold"/>
                <a:sym typeface="Proxima Nova Extrabold"/>
              </a:defRPr>
            </a:lvl1pPr>
            <a:lvl2pPr lvl="1"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400">
                <a:solidFill>
                  <a:schemeClr val="dk1"/>
                </a:solidFill>
                <a:latin typeface="Proxima Nova"/>
                <a:ea typeface="Proxima Nova"/>
                <a:cs typeface="Proxima Nova"/>
                <a:sym typeface="Proxima Nova"/>
              </a:defRPr>
            </a:lvl9pPr>
          </a:lstStyle>
          <a:p/>
        </p:txBody>
      </p:sp>
      <p:sp>
        <p:nvSpPr>
          <p:cNvPr id="68" name="Google Shape;68;p62"/>
          <p:cNvSpPr txBox="1"/>
          <p:nvPr>
            <p:ph idx="2" type="subTitle"/>
          </p:nvPr>
        </p:nvSpPr>
        <p:spPr>
          <a:xfrm>
            <a:off x="419100" y="497548"/>
            <a:ext cx="8305800" cy="165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2pPr>
            <a:lvl3pPr lvl="2"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3pPr>
            <a:lvl4pPr lvl="3"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4pPr>
            <a:lvl5pPr lvl="4"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5pPr>
            <a:lvl6pPr lvl="5"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6pPr>
            <a:lvl7pPr lvl="6"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7pPr>
            <a:lvl8pPr lvl="7"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8pPr>
            <a:lvl9pPr lvl="8" algn="l">
              <a:lnSpc>
                <a:spcPct val="100000"/>
              </a:lnSpc>
              <a:spcBef>
                <a:spcPts val="0"/>
              </a:spcBef>
              <a:spcAft>
                <a:spcPts val="0"/>
              </a:spcAft>
              <a:buSzPts val="800"/>
              <a:buNone/>
              <a:defRPr sz="1300">
                <a:solidFill>
                  <a:schemeClr val="dk1"/>
                </a:solidFill>
                <a:latin typeface="Proxima Nova"/>
                <a:ea typeface="Proxima Nova"/>
                <a:cs typeface="Proxima Nova"/>
                <a:sym typeface="Proxima Nova"/>
              </a:defRPr>
            </a:lvl9pPr>
          </a:lstStyle>
          <a:p/>
        </p:txBody>
      </p:sp>
      <p:sp>
        <p:nvSpPr>
          <p:cNvPr id="69" name="Google Shape;69;p62"/>
          <p:cNvSpPr txBox="1"/>
          <p:nvPr>
            <p:ph idx="3" type="body"/>
          </p:nvPr>
        </p:nvSpPr>
        <p:spPr>
          <a:xfrm>
            <a:off x="4722000" y="844225"/>
            <a:ext cx="4024800" cy="375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600"/>
              </a:spcBef>
              <a:spcAft>
                <a:spcPts val="0"/>
              </a:spcAft>
              <a:buClr>
                <a:schemeClr val="dk1"/>
              </a:buClr>
              <a:buSzPts val="1200"/>
              <a:buFont typeface="Proxima Nova"/>
              <a:buNone/>
              <a:defRPr sz="1200">
                <a:latin typeface="Proxima Nova"/>
                <a:ea typeface="Proxima Nova"/>
                <a:cs typeface="Proxima Nova"/>
                <a:sym typeface="Proxima Nova"/>
              </a:defRPr>
            </a:lvl1pPr>
            <a:lvl2pPr indent="-228600" lvl="1" marL="914400" algn="l">
              <a:lnSpc>
                <a:spcPct val="100000"/>
              </a:lnSpc>
              <a:spcBef>
                <a:spcPts val="6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2pPr>
            <a:lvl3pPr indent="-228600" lvl="2" marL="1371600" algn="l">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3pPr>
            <a:lvl4pPr indent="-228600" lvl="3" marL="1828800" algn="l">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4pPr>
            <a:lvl5pPr indent="-228600" lvl="4" marL="2286000" algn="l">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5pPr>
            <a:lvl6pPr indent="-228600" lvl="5" marL="2743200" algn="l">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6pPr>
            <a:lvl7pPr indent="-228600" lvl="6" marL="3200400" algn="l">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7pPr>
            <a:lvl8pPr indent="-228600" lvl="7" marL="3657600" algn="l">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8pPr>
            <a:lvl9pPr indent="-228600" lvl="8" marL="4114800" algn="l">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5">
  <p:cSld name="CUSTOM_9">
    <p:spTree>
      <p:nvGrpSpPr>
        <p:cNvPr id="70" name="Shape 70"/>
        <p:cNvGrpSpPr/>
        <p:nvPr/>
      </p:nvGrpSpPr>
      <p:grpSpPr>
        <a:xfrm>
          <a:off x="0" y="0"/>
          <a:ext cx="0" cy="0"/>
          <a:chOff x="0" y="0"/>
          <a:chExt cx="0" cy="0"/>
        </a:xfrm>
      </p:grpSpPr>
      <p:sp>
        <p:nvSpPr>
          <p:cNvPr id="71" name="Google Shape;71;p6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 name="Google Shape;72;p63"/>
          <p:cNvPicPr preferRelativeResize="0"/>
          <p:nvPr/>
        </p:nvPicPr>
        <p:blipFill rotWithShape="1">
          <a:blip r:embed="rId2">
            <a:alphaModFix/>
          </a:blip>
          <a:srcRect b="17759" l="0" r="96619" t="18949"/>
          <a:stretch/>
        </p:blipFill>
        <p:spPr>
          <a:xfrm>
            <a:off x="0" y="974725"/>
            <a:ext cx="309149" cy="3255274"/>
          </a:xfrm>
          <a:prstGeom prst="rect">
            <a:avLst/>
          </a:prstGeom>
          <a:noFill/>
          <a:ln>
            <a:noFill/>
          </a:ln>
        </p:spPr>
      </p:pic>
      <p:pic>
        <p:nvPicPr>
          <p:cNvPr id="73" name="Google Shape;73;p63"/>
          <p:cNvPicPr preferRelativeResize="0"/>
          <p:nvPr/>
        </p:nvPicPr>
        <p:blipFill rotWithShape="1">
          <a:blip r:embed="rId3">
            <a:alphaModFix/>
          </a:blip>
          <a:srcRect b="17759" l="72829" r="0" t="18949"/>
          <a:stretch/>
        </p:blipFill>
        <p:spPr>
          <a:xfrm>
            <a:off x="6660000" y="982375"/>
            <a:ext cx="2484475" cy="3255250"/>
          </a:xfrm>
          <a:prstGeom prst="rect">
            <a:avLst/>
          </a:prstGeom>
          <a:noFill/>
          <a:ln>
            <a:noFill/>
          </a:ln>
        </p:spPr>
      </p:pic>
      <p:cxnSp>
        <p:nvCxnSpPr>
          <p:cNvPr id="74" name="Google Shape;74;p63"/>
          <p:cNvCxnSpPr/>
          <p:nvPr/>
        </p:nvCxnSpPr>
        <p:spPr>
          <a:xfrm>
            <a:off x="420850" y="1004300"/>
            <a:ext cx="6102300" cy="0"/>
          </a:xfrm>
          <a:prstGeom prst="straightConnector1">
            <a:avLst/>
          </a:prstGeom>
          <a:noFill/>
          <a:ln cap="flat" cmpd="sng" w="38100">
            <a:solidFill>
              <a:srgbClr val="212121"/>
            </a:solidFill>
            <a:prstDash val="solid"/>
            <a:round/>
            <a:headEnd len="sm" w="sm" type="none"/>
            <a:tailEnd len="sm" w="sm" type="none"/>
          </a:ln>
        </p:spPr>
      </p:cxnSp>
      <p:cxnSp>
        <p:nvCxnSpPr>
          <p:cNvPr id="75" name="Google Shape;75;p63"/>
          <p:cNvCxnSpPr/>
          <p:nvPr/>
        </p:nvCxnSpPr>
        <p:spPr>
          <a:xfrm>
            <a:off x="420850" y="4230000"/>
            <a:ext cx="6102300" cy="0"/>
          </a:xfrm>
          <a:prstGeom prst="straightConnector1">
            <a:avLst/>
          </a:prstGeom>
          <a:noFill/>
          <a:ln cap="flat" cmpd="sng" w="38100">
            <a:solidFill>
              <a:srgbClr val="212121"/>
            </a:solidFill>
            <a:prstDash val="solid"/>
            <a:round/>
            <a:headEnd len="sm" w="sm" type="none"/>
            <a:tailEnd len="sm" w="sm" type="none"/>
          </a:ln>
        </p:spPr>
      </p:cxnSp>
      <p:sp>
        <p:nvSpPr>
          <p:cNvPr id="76" name="Google Shape;76;p63"/>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Proxima Nova Extrabold"/>
                <a:ea typeface="Proxima Nova Extrabold"/>
                <a:cs typeface="Proxima Nova Extrabold"/>
                <a:sym typeface="Proxima Nova Extrabold"/>
              </a:rPr>
              <a:t>© COGNIZANT SOFTVISION 2022</a:t>
            </a:r>
            <a:endParaRPr b="0" i="0" sz="600" u="none" cap="none" strike="noStrike">
              <a:solidFill>
                <a:srgbClr val="000000"/>
              </a:solidFill>
              <a:latin typeface="Proxima Nova Extrabold"/>
              <a:ea typeface="Proxima Nova Extrabold"/>
              <a:cs typeface="Proxima Nova Extrabold"/>
              <a:sym typeface="Proxima Nova Extrabold"/>
            </a:endParaRPr>
          </a:p>
        </p:txBody>
      </p:sp>
      <p:pic>
        <p:nvPicPr>
          <p:cNvPr id="77" name="Google Shape;77;p63"/>
          <p:cNvPicPr preferRelativeResize="0"/>
          <p:nvPr/>
        </p:nvPicPr>
        <p:blipFill rotWithShape="1">
          <a:blip r:embed="rId4">
            <a:alphaModFix/>
          </a:blip>
          <a:srcRect b="0" l="0" r="0" t="0"/>
          <a:stretch/>
        </p:blipFill>
        <p:spPr>
          <a:xfrm>
            <a:off x="419104" y="288075"/>
            <a:ext cx="1031500" cy="121500"/>
          </a:xfrm>
          <a:prstGeom prst="rect">
            <a:avLst/>
          </a:prstGeom>
          <a:noFill/>
          <a:ln>
            <a:noFill/>
          </a:ln>
        </p:spPr>
      </p:pic>
      <p:sp>
        <p:nvSpPr>
          <p:cNvPr id="78" name="Google Shape;78;p63"/>
          <p:cNvSpPr txBox="1"/>
          <p:nvPr>
            <p:ph type="title"/>
          </p:nvPr>
        </p:nvSpPr>
        <p:spPr>
          <a:xfrm>
            <a:off x="433425" y="975300"/>
            <a:ext cx="6102300" cy="3255300"/>
          </a:xfrm>
          <a:prstGeom prst="rect">
            <a:avLst/>
          </a:prstGeom>
          <a:noFill/>
          <a:ln>
            <a:noFill/>
          </a:ln>
        </p:spPr>
        <p:txBody>
          <a:bodyPr anchorCtr="0" anchor="ctr" bIns="91425" lIns="0" spcFirstLastPara="1" rIns="137150" wrap="square" tIns="91425">
            <a:noAutofit/>
          </a:bodyPr>
          <a:lstStyle>
            <a:lvl1pPr lvl="0"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1pPr>
            <a:lvl2pPr lvl="1"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2pPr>
            <a:lvl3pPr lvl="2"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3pPr>
            <a:lvl4pPr lvl="3"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4pPr>
            <a:lvl5pPr lvl="4"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5pPr>
            <a:lvl6pPr lvl="5"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6pPr>
            <a:lvl7pPr lvl="6"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7pPr>
            <a:lvl8pPr lvl="7"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8pPr>
            <a:lvl9pPr lvl="8" algn="l">
              <a:lnSpc>
                <a:spcPct val="90000"/>
              </a:lnSpc>
              <a:spcBef>
                <a:spcPts val="0"/>
              </a:spcBef>
              <a:spcAft>
                <a:spcPts val="0"/>
              </a:spcAft>
              <a:buSzPts val="800"/>
              <a:buNone/>
              <a:defRPr b="0" sz="4000">
                <a:solidFill>
                  <a:schemeClr val="dk1"/>
                </a:solidFill>
                <a:latin typeface="Proxima Nova Extrabold"/>
                <a:ea typeface="Proxima Nova Extrabold"/>
                <a:cs typeface="Proxima Nova Extrabold"/>
                <a:sym typeface="Proxima Nova Extrabold"/>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8.xml"/><Relationship Id="rId22" Type="http://schemas.openxmlformats.org/officeDocument/2006/relationships/slideLayout" Target="../slideLayouts/slideLayout20.xml"/><Relationship Id="rId21" Type="http://schemas.openxmlformats.org/officeDocument/2006/relationships/slideLayout" Target="../slideLayouts/slideLayout19.xml"/><Relationship Id="rId24" Type="http://schemas.openxmlformats.org/officeDocument/2006/relationships/slideLayout" Target="../slideLayouts/slideLayout22.xml"/><Relationship Id="rId23" Type="http://schemas.openxmlformats.org/officeDocument/2006/relationships/slideLayout" Target="../slideLayouts/slideLayout21.xml"/><Relationship Id="rId1" Type="http://schemas.openxmlformats.org/officeDocument/2006/relationships/image" Target="../media/image12.png"/><Relationship Id="rId2" Type="http://schemas.openxmlformats.org/officeDocument/2006/relationships/image" Target="../media/image7.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26" Type="http://schemas.openxmlformats.org/officeDocument/2006/relationships/slideLayout" Target="../slideLayouts/slideLayout24.xml"/><Relationship Id="rId25" Type="http://schemas.openxmlformats.org/officeDocument/2006/relationships/slideLayout" Target="../slideLayouts/slideLayout23.xml"/><Relationship Id="rId28" Type="http://schemas.openxmlformats.org/officeDocument/2006/relationships/slideLayout" Target="../slideLayouts/slideLayout26.xml"/><Relationship Id="rId27" Type="http://schemas.openxmlformats.org/officeDocument/2006/relationships/slideLayout" Target="../slideLayouts/slideLayout25.xml"/><Relationship Id="rId5" Type="http://schemas.openxmlformats.org/officeDocument/2006/relationships/slideLayout" Target="../slideLayouts/slideLayout3.xml"/><Relationship Id="rId6" Type="http://schemas.openxmlformats.org/officeDocument/2006/relationships/slideLayout" Target="../slideLayouts/slideLayout4.xml"/><Relationship Id="rId29" Type="http://schemas.openxmlformats.org/officeDocument/2006/relationships/slideLayout" Target="../slideLayouts/slideLayout27.xml"/><Relationship Id="rId7" Type="http://schemas.openxmlformats.org/officeDocument/2006/relationships/slideLayout" Target="../slideLayouts/slideLayout5.xml"/><Relationship Id="rId8" Type="http://schemas.openxmlformats.org/officeDocument/2006/relationships/slideLayout" Target="../slideLayouts/slideLayout6.xml"/><Relationship Id="rId31" Type="http://schemas.openxmlformats.org/officeDocument/2006/relationships/slideLayout" Target="../slideLayouts/slideLayout29.xml"/><Relationship Id="rId30" Type="http://schemas.openxmlformats.org/officeDocument/2006/relationships/slideLayout" Target="../slideLayouts/slideLayout28.xml"/><Relationship Id="rId11" Type="http://schemas.openxmlformats.org/officeDocument/2006/relationships/slideLayout" Target="../slideLayouts/slideLayout9.xml"/><Relationship Id="rId33" Type="http://schemas.openxmlformats.org/officeDocument/2006/relationships/slideLayout" Target="../slideLayouts/slideLayout31.xml"/><Relationship Id="rId10" Type="http://schemas.openxmlformats.org/officeDocument/2006/relationships/slideLayout" Target="../slideLayouts/slideLayout8.xml"/><Relationship Id="rId32" Type="http://schemas.openxmlformats.org/officeDocument/2006/relationships/slideLayout" Target="../slideLayouts/slideLayout30.xml"/><Relationship Id="rId13" Type="http://schemas.openxmlformats.org/officeDocument/2006/relationships/slideLayout" Target="../slideLayouts/slideLayout11.xml"/><Relationship Id="rId35" Type="http://schemas.openxmlformats.org/officeDocument/2006/relationships/theme" Target="../theme/theme3.xml"/><Relationship Id="rId12" Type="http://schemas.openxmlformats.org/officeDocument/2006/relationships/slideLayout" Target="../slideLayouts/slideLayout10.xml"/><Relationship Id="rId34" Type="http://schemas.openxmlformats.org/officeDocument/2006/relationships/slideLayout" Target="../slideLayouts/slideLayout32.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19" Type="http://schemas.openxmlformats.org/officeDocument/2006/relationships/slideLayout" Target="../slideLayouts/slideLayout17.xml"/><Relationship Id="rId18" Type="http://schemas.openxmlformats.org/officeDocument/2006/relationships/slideLayout" Target="../slideLayouts/slideLayout16.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0.xml"/><Relationship Id="rId22" Type="http://schemas.openxmlformats.org/officeDocument/2006/relationships/slideLayout" Target="../slideLayouts/slideLayout52.xml"/><Relationship Id="rId21" Type="http://schemas.openxmlformats.org/officeDocument/2006/relationships/slideLayout" Target="../slideLayouts/slideLayout51.xml"/><Relationship Id="rId24" Type="http://schemas.openxmlformats.org/officeDocument/2006/relationships/slideLayout" Target="../slideLayouts/slideLayout54.xml"/><Relationship Id="rId23" Type="http://schemas.openxmlformats.org/officeDocument/2006/relationships/slideLayout" Target="../slideLayouts/slideLayout53.xml"/><Relationship Id="rId1" Type="http://schemas.openxmlformats.org/officeDocument/2006/relationships/image" Target="../media/image46.png"/><Relationship Id="rId2" Type="http://schemas.openxmlformats.org/officeDocument/2006/relationships/image" Target="../media/image51.png"/><Relationship Id="rId3" Type="http://schemas.openxmlformats.org/officeDocument/2006/relationships/slideLayout" Target="../slideLayouts/slideLayout33.xml"/><Relationship Id="rId4" Type="http://schemas.openxmlformats.org/officeDocument/2006/relationships/slideLayout" Target="../slideLayouts/slideLayout34.xml"/><Relationship Id="rId9" Type="http://schemas.openxmlformats.org/officeDocument/2006/relationships/slideLayout" Target="../slideLayouts/slideLayout39.xml"/><Relationship Id="rId26" Type="http://schemas.openxmlformats.org/officeDocument/2006/relationships/slideLayout" Target="../slideLayouts/slideLayout56.xml"/><Relationship Id="rId25" Type="http://schemas.openxmlformats.org/officeDocument/2006/relationships/slideLayout" Target="../slideLayouts/slideLayout55.xml"/><Relationship Id="rId28" Type="http://schemas.openxmlformats.org/officeDocument/2006/relationships/slideLayout" Target="../slideLayouts/slideLayout58.xml"/><Relationship Id="rId27" Type="http://schemas.openxmlformats.org/officeDocument/2006/relationships/slideLayout" Target="../slideLayouts/slideLayout57.xml"/><Relationship Id="rId5" Type="http://schemas.openxmlformats.org/officeDocument/2006/relationships/slideLayout" Target="../slideLayouts/slideLayout35.xml"/><Relationship Id="rId6" Type="http://schemas.openxmlformats.org/officeDocument/2006/relationships/slideLayout" Target="../slideLayouts/slideLayout36.xml"/><Relationship Id="rId29" Type="http://schemas.openxmlformats.org/officeDocument/2006/relationships/slideLayout" Target="../slideLayouts/slideLayout59.xml"/><Relationship Id="rId7" Type="http://schemas.openxmlformats.org/officeDocument/2006/relationships/slideLayout" Target="../slideLayouts/slideLayout37.xml"/><Relationship Id="rId8" Type="http://schemas.openxmlformats.org/officeDocument/2006/relationships/slideLayout" Target="../slideLayouts/slideLayout38.xml"/><Relationship Id="rId31" Type="http://schemas.openxmlformats.org/officeDocument/2006/relationships/slideLayout" Target="../slideLayouts/slideLayout61.xml"/><Relationship Id="rId30" Type="http://schemas.openxmlformats.org/officeDocument/2006/relationships/slideLayout" Target="../slideLayouts/slideLayout60.xml"/><Relationship Id="rId11" Type="http://schemas.openxmlformats.org/officeDocument/2006/relationships/slideLayout" Target="../slideLayouts/slideLayout41.xml"/><Relationship Id="rId33" Type="http://schemas.openxmlformats.org/officeDocument/2006/relationships/slideLayout" Target="../slideLayouts/slideLayout63.xml"/><Relationship Id="rId10" Type="http://schemas.openxmlformats.org/officeDocument/2006/relationships/slideLayout" Target="../slideLayouts/slideLayout40.xml"/><Relationship Id="rId32" Type="http://schemas.openxmlformats.org/officeDocument/2006/relationships/slideLayout" Target="../slideLayouts/slideLayout62.xml"/><Relationship Id="rId13" Type="http://schemas.openxmlformats.org/officeDocument/2006/relationships/slideLayout" Target="../slideLayouts/slideLayout43.xml"/><Relationship Id="rId35" Type="http://schemas.openxmlformats.org/officeDocument/2006/relationships/theme" Target="../theme/theme2.xml"/><Relationship Id="rId12" Type="http://schemas.openxmlformats.org/officeDocument/2006/relationships/slideLayout" Target="../slideLayouts/slideLayout42.xml"/><Relationship Id="rId34" Type="http://schemas.openxmlformats.org/officeDocument/2006/relationships/slideLayout" Target="../slideLayouts/slideLayout64.xml"/><Relationship Id="rId15" Type="http://schemas.openxmlformats.org/officeDocument/2006/relationships/slideLayout" Target="../slideLayouts/slideLayout45.xml"/><Relationship Id="rId14" Type="http://schemas.openxmlformats.org/officeDocument/2006/relationships/slideLayout" Target="../slideLayouts/slideLayout44.xml"/><Relationship Id="rId17" Type="http://schemas.openxmlformats.org/officeDocument/2006/relationships/slideLayout" Target="../slideLayouts/slideLayout47.xml"/><Relationship Id="rId16" Type="http://schemas.openxmlformats.org/officeDocument/2006/relationships/slideLayout" Target="../slideLayouts/slideLayout46.xml"/><Relationship Id="rId19" Type="http://schemas.openxmlformats.org/officeDocument/2006/relationships/slideLayout" Target="../slideLayouts/slideLayout49.xml"/><Relationship Id="rId18"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56"/>
          <p:cNvSpPr txBox="1"/>
          <p:nvPr/>
        </p:nvSpPr>
        <p:spPr>
          <a:xfrm>
            <a:off x="419100" y="2613689"/>
            <a:ext cx="8305800" cy="93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FFFFFF"/>
              </a:solidFill>
              <a:latin typeface="Tahoma"/>
              <a:ea typeface="Tahoma"/>
              <a:cs typeface="Tahoma"/>
              <a:sym typeface="Tahoma"/>
            </a:endParaRPr>
          </a:p>
        </p:txBody>
      </p:sp>
      <p:sp>
        <p:nvSpPr>
          <p:cNvPr id="7" name="Google Shape;7;p56"/>
          <p:cNvSpPr txBox="1"/>
          <p:nvPr/>
        </p:nvSpPr>
        <p:spPr>
          <a:xfrm>
            <a:off x="419100" y="1249987"/>
            <a:ext cx="8305800" cy="1140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Proxima Nova"/>
              <a:ea typeface="Proxima Nova"/>
              <a:cs typeface="Proxima Nova"/>
              <a:sym typeface="Proxima Nova"/>
            </a:endParaRPr>
          </a:p>
        </p:txBody>
      </p:sp>
      <p:sp>
        <p:nvSpPr>
          <p:cNvPr id="8" name="Google Shape;8;p56"/>
          <p:cNvSpPr txBox="1"/>
          <p:nvPr/>
        </p:nvSpPr>
        <p:spPr>
          <a:xfrm>
            <a:off x="8173371" y="279576"/>
            <a:ext cx="548700" cy="3936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212121"/>
                </a:solidFill>
                <a:latin typeface="Nunito Sans"/>
                <a:ea typeface="Nunito Sans"/>
                <a:cs typeface="Nunito Sans"/>
                <a:sym typeface="Nunito Sans"/>
              </a:rPr>
              <a:t>‹#›</a:t>
            </a:fld>
            <a:endParaRPr b="0" i="0" sz="600" u="none" cap="none" strike="noStrike">
              <a:solidFill>
                <a:srgbClr val="212121"/>
              </a:solidFill>
              <a:latin typeface="Nunito Sans"/>
              <a:ea typeface="Nunito Sans"/>
              <a:cs typeface="Nunito Sans"/>
              <a:sym typeface="Nunito Sans"/>
            </a:endParaRPr>
          </a:p>
        </p:txBody>
      </p:sp>
      <p:sp>
        <p:nvSpPr>
          <p:cNvPr id="9" name="Google Shape;9;p56"/>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Proxima Nova Extrabold"/>
                <a:ea typeface="Proxima Nova Extrabold"/>
                <a:cs typeface="Proxima Nova Extrabold"/>
                <a:sym typeface="Proxima Nova Extrabold"/>
              </a:rPr>
              <a:t>© COGNIZANT SOFTVISION 2022</a:t>
            </a:r>
            <a:endParaRPr b="0" i="0" sz="600" u="none" cap="none" strike="noStrike">
              <a:solidFill>
                <a:schemeClr val="dk1"/>
              </a:solidFill>
              <a:latin typeface="Proxima Nova Extrabold"/>
              <a:ea typeface="Proxima Nova Extrabold"/>
              <a:cs typeface="Proxima Nova Extrabold"/>
              <a:sym typeface="Proxima Nova Extrabold"/>
            </a:endParaRPr>
          </a:p>
        </p:txBody>
      </p:sp>
      <p:sp>
        <p:nvSpPr>
          <p:cNvPr id="10" name="Google Shape;10;p56"/>
          <p:cNvSpPr/>
          <p:nvPr/>
        </p:nvSpPr>
        <p:spPr>
          <a:xfrm>
            <a:off x="0" y="279571"/>
            <a:ext cx="268605" cy="0"/>
          </a:xfrm>
          <a:custGeom>
            <a:rect b="b" l="l" r="r" t="t"/>
            <a:pathLst>
              <a:path extrusionOk="0" h="120000" w="457200">
                <a:moveTo>
                  <a:pt x="0" y="0"/>
                </a:moveTo>
                <a:lnTo>
                  <a:pt x="457200" y="0"/>
                </a:lnTo>
              </a:path>
            </a:pathLst>
          </a:custGeom>
          <a:noFill/>
          <a:ln cap="flat" cmpd="sng" w="19050">
            <a:solidFill>
              <a:schemeClr val="dk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sp>
        <p:nvSpPr>
          <p:cNvPr id="11" name="Google Shape;11;p56"/>
          <p:cNvSpPr/>
          <p:nvPr/>
        </p:nvSpPr>
        <p:spPr>
          <a:xfrm>
            <a:off x="0" y="4864419"/>
            <a:ext cx="268605" cy="0"/>
          </a:xfrm>
          <a:custGeom>
            <a:rect b="b" l="l" r="r" t="t"/>
            <a:pathLst>
              <a:path extrusionOk="0" h="120000" w="457200">
                <a:moveTo>
                  <a:pt x="0" y="0"/>
                </a:moveTo>
                <a:lnTo>
                  <a:pt x="457200" y="0"/>
                </a:lnTo>
              </a:path>
            </a:pathLst>
          </a:custGeom>
          <a:noFill/>
          <a:ln cap="flat" cmpd="sng" w="19050">
            <a:solidFill>
              <a:schemeClr val="dk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pic>
        <p:nvPicPr>
          <p:cNvPr id="12" name="Google Shape;12;p56"/>
          <p:cNvPicPr preferRelativeResize="0"/>
          <p:nvPr/>
        </p:nvPicPr>
        <p:blipFill rotWithShape="1">
          <a:blip r:embed="rId1">
            <a:alphaModFix/>
          </a:blip>
          <a:srcRect b="0" l="0" r="0" t="0"/>
          <a:stretch/>
        </p:blipFill>
        <p:spPr>
          <a:xfrm>
            <a:off x="7664829" y="4796325"/>
            <a:ext cx="1031500" cy="121500"/>
          </a:xfrm>
          <a:prstGeom prst="rect">
            <a:avLst/>
          </a:prstGeom>
          <a:noFill/>
          <a:ln>
            <a:noFill/>
          </a:ln>
        </p:spPr>
      </p:pic>
      <p:sp>
        <p:nvSpPr>
          <p:cNvPr id="13" name="Google Shape;13;p56"/>
          <p:cNvSpPr txBox="1"/>
          <p:nvPr>
            <p:ph type="title"/>
          </p:nvPr>
        </p:nvSpPr>
        <p:spPr>
          <a:xfrm>
            <a:off x="419100" y="2613689"/>
            <a:ext cx="8305800" cy="932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800"/>
              <a:buFont typeface="Arial"/>
              <a:buNone/>
              <a:defRPr b="1" i="0" sz="2500" u="none" cap="none" strike="noStrike">
                <a:solidFill>
                  <a:schemeClr val="lt1"/>
                </a:solidFill>
                <a:latin typeface="Tahoma"/>
                <a:ea typeface="Tahoma"/>
                <a:cs typeface="Tahoma"/>
                <a:sym typeface="Tahoma"/>
              </a:defRPr>
            </a:lvl1pPr>
            <a:lvl2pPr lvl="1"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9pPr>
          </a:lstStyle>
          <a:p/>
        </p:txBody>
      </p:sp>
      <p:sp>
        <p:nvSpPr>
          <p:cNvPr id="14" name="Google Shape;14;p56"/>
          <p:cNvSpPr txBox="1"/>
          <p:nvPr>
            <p:ph idx="1" type="body"/>
          </p:nvPr>
        </p:nvSpPr>
        <p:spPr>
          <a:xfrm>
            <a:off x="419100" y="1249987"/>
            <a:ext cx="8305800" cy="1140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800"/>
              <a:buFont typeface="Proxima Nova"/>
              <a:buNone/>
              <a:defRPr b="0" i="0" sz="1000" u="none" cap="none" strike="noStrike">
                <a:solidFill>
                  <a:schemeClr val="dk1"/>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Clr>
                <a:schemeClr val="dk1"/>
              </a:buClr>
              <a:buSzPts val="800"/>
              <a:buFont typeface="Proxima Nova"/>
              <a:buNone/>
              <a:defRPr b="0" i="0" sz="1000" u="none" cap="none" strike="noStrike">
                <a:solidFill>
                  <a:schemeClr val="dk1"/>
                </a:solidFill>
                <a:latin typeface="Proxima Nova"/>
                <a:ea typeface="Proxima Nova"/>
                <a:cs typeface="Proxima Nova"/>
                <a:sym typeface="Proxima Nova"/>
              </a:defRPr>
            </a:lvl2pPr>
            <a:lvl3pPr indent="-228600" lvl="2" marL="1371600" marR="0" rtl="0" algn="l">
              <a:lnSpc>
                <a:spcPct val="100000"/>
              </a:lnSpc>
              <a:spcBef>
                <a:spcPts val="0"/>
              </a:spcBef>
              <a:spcAft>
                <a:spcPts val="0"/>
              </a:spcAft>
              <a:buClr>
                <a:schemeClr val="dk1"/>
              </a:buClr>
              <a:buSzPts val="800"/>
              <a:buFont typeface="Proxima Nova"/>
              <a:buNone/>
              <a:defRPr b="0" i="0" sz="1000" u="none" cap="none" strike="noStrike">
                <a:solidFill>
                  <a:schemeClr val="dk1"/>
                </a:solidFill>
                <a:latin typeface="Proxima Nova"/>
                <a:ea typeface="Proxima Nova"/>
                <a:cs typeface="Proxima Nova"/>
                <a:sym typeface="Proxima Nova"/>
              </a:defRPr>
            </a:lvl3pPr>
            <a:lvl4pPr indent="-228600" lvl="3" marL="1828800" marR="0" rtl="0" algn="l">
              <a:lnSpc>
                <a:spcPct val="100000"/>
              </a:lnSpc>
              <a:spcBef>
                <a:spcPts val="0"/>
              </a:spcBef>
              <a:spcAft>
                <a:spcPts val="0"/>
              </a:spcAft>
              <a:buClr>
                <a:schemeClr val="dk1"/>
              </a:buClr>
              <a:buSzPts val="800"/>
              <a:buFont typeface="Proxima Nova"/>
              <a:buNone/>
              <a:defRPr b="0" i="0" sz="1000" u="none" cap="none" strike="noStrike">
                <a:solidFill>
                  <a:schemeClr val="dk1"/>
                </a:solidFill>
                <a:latin typeface="Proxima Nova"/>
                <a:ea typeface="Proxima Nova"/>
                <a:cs typeface="Proxima Nova"/>
                <a:sym typeface="Proxima Nova"/>
              </a:defRPr>
            </a:lvl4pPr>
            <a:lvl5pPr indent="-228600" lvl="4" marL="2286000" marR="0" rtl="0" algn="l">
              <a:lnSpc>
                <a:spcPct val="100000"/>
              </a:lnSpc>
              <a:spcBef>
                <a:spcPts val="0"/>
              </a:spcBef>
              <a:spcAft>
                <a:spcPts val="0"/>
              </a:spcAft>
              <a:buClr>
                <a:schemeClr val="dk1"/>
              </a:buClr>
              <a:buSzPts val="800"/>
              <a:buFont typeface="Proxima Nova"/>
              <a:buNone/>
              <a:defRPr b="0" i="0" sz="1000" u="none" cap="none" strike="noStrike">
                <a:solidFill>
                  <a:schemeClr val="dk1"/>
                </a:solidFill>
                <a:latin typeface="Proxima Nova"/>
                <a:ea typeface="Proxima Nova"/>
                <a:cs typeface="Proxima Nova"/>
                <a:sym typeface="Proxima Nova"/>
              </a:defRPr>
            </a:lvl5pPr>
            <a:lvl6pPr indent="-228600" lvl="5" marL="2743200" marR="0" rtl="0" algn="l">
              <a:lnSpc>
                <a:spcPct val="100000"/>
              </a:lnSpc>
              <a:spcBef>
                <a:spcPts val="0"/>
              </a:spcBef>
              <a:spcAft>
                <a:spcPts val="0"/>
              </a:spcAft>
              <a:buClr>
                <a:schemeClr val="dk1"/>
              </a:buClr>
              <a:buSzPts val="800"/>
              <a:buFont typeface="Proxima Nova"/>
              <a:buNone/>
              <a:defRPr b="0" i="0" sz="1000" u="none" cap="none" strike="noStrike">
                <a:solidFill>
                  <a:schemeClr val="dk1"/>
                </a:solidFill>
                <a:latin typeface="Proxima Nova"/>
                <a:ea typeface="Proxima Nova"/>
                <a:cs typeface="Proxima Nova"/>
                <a:sym typeface="Proxima Nova"/>
              </a:defRPr>
            </a:lvl6pPr>
            <a:lvl7pPr indent="-228600" lvl="6" marL="3200400" marR="0" rtl="0" algn="l">
              <a:lnSpc>
                <a:spcPct val="100000"/>
              </a:lnSpc>
              <a:spcBef>
                <a:spcPts val="0"/>
              </a:spcBef>
              <a:spcAft>
                <a:spcPts val="0"/>
              </a:spcAft>
              <a:buClr>
                <a:schemeClr val="dk1"/>
              </a:buClr>
              <a:buSzPts val="800"/>
              <a:buFont typeface="Proxima Nova"/>
              <a:buNone/>
              <a:defRPr b="0" i="0" sz="1000" u="none" cap="none" strike="noStrike">
                <a:solidFill>
                  <a:schemeClr val="dk1"/>
                </a:solidFill>
                <a:latin typeface="Proxima Nova"/>
                <a:ea typeface="Proxima Nova"/>
                <a:cs typeface="Proxima Nova"/>
                <a:sym typeface="Proxima Nova"/>
              </a:defRPr>
            </a:lvl7pPr>
            <a:lvl8pPr indent="-228600" lvl="7" marL="3657600" marR="0" rtl="0" algn="l">
              <a:lnSpc>
                <a:spcPct val="100000"/>
              </a:lnSpc>
              <a:spcBef>
                <a:spcPts val="0"/>
              </a:spcBef>
              <a:spcAft>
                <a:spcPts val="0"/>
              </a:spcAft>
              <a:buClr>
                <a:schemeClr val="dk1"/>
              </a:buClr>
              <a:buSzPts val="800"/>
              <a:buFont typeface="Proxima Nova"/>
              <a:buNone/>
              <a:defRPr b="0" i="0" sz="1000" u="none" cap="none" strike="noStrike">
                <a:solidFill>
                  <a:schemeClr val="dk1"/>
                </a:solidFill>
                <a:latin typeface="Proxima Nova"/>
                <a:ea typeface="Proxima Nova"/>
                <a:cs typeface="Proxima Nova"/>
                <a:sym typeface="Proxima Nova"/>
              </a:defRPr>
            </a:lvl8pPr>
            <a:lvl9pPr indent="-228600" lvl="8" marL="4114800" marR="0" rtl="0" algn="l">
              <a:lnSpc>
                <a:spcPct val="100000"/>
              </a:lnSpc>
              <a:spcBef>
                <a:spcPts val="0"/>
              </a:spcBef>
              <a:spcAft>
                <a:spcPts val="0"/>
              </a:spcAft>
              <a:buClr>
                <a:schemeClr val="dk1"/>
              </a:buClr>
              <a:buSzPts val="800"/>
              <a:buFont typeface="Proxima Nova"/>
              <a:buNone/>
              <a:defRPr b="0" i="0" sz="1000" u="none" cap="none" strike="noStrike">
                <a:solidFill>
                  <a:schemeClr val="dk1"/>
                </a:solidFill>
                <a:latin typeface="Proxima Nova"/>
                <a:ea typeface="Proxima Nova"/>
                <a:cs typeface="Proxima Nova"/>
                <a:sym typeface="Proxima Nova"/>
              </a:defRPr>
            </a:lvl9pPr>
          </a:lstStyle>
          <a:p/>
        </p:txBody>
      </p:sp>
      <p:pic>
        <p:nvPicPr>
          <p:cNvPr id="15" name="Google Shape;15;p56"/>
          <p:cNvPicPr preferRelativeResize="0"/>
          <p:nvPr/>
        </p:nvPicPr>
        <p:blipFill rotWithShape="1">
          <a:blip r:embed="rId2">
            <a:alphaModFix/>
          </a:blip>
          <a:srcRect b="0" l="0" r="0" t="0"/>
          <a:stretch/>
        </p:blipFill>
        <p:spPr>
          <a:xfrm>
            <a:off x="-358500" y="0"/>
            <a:ext cx="95250" cy="5143500"/>
          </a:xfrm>
          <a:prstGeom prst="rect">
            <a:avLst/>
          </a:prstGeom>
          <a:noFill/>
          <a:ln>
            <a:noFill/>
          </a:ln>
        </p:spPr>
      </p:pic>
      <p:sp>
        <p:nvSpPr>
          <p:cNvPr id="16" name="Google Shape;16;p56"/>
          <p:cNvSpPr/>
          <p:nvPr/>
        </p:nvSpPr>
        <p:spPr>
          <a:xfrm>
            <a:off x="0" y="5103600"/>
            <a:ext cx="9144000" cy="39900"/>
          </a:xfrm>
          <a:prstGeom prst="rect">
            <a:avLst/>
          </a:prstGeom>
          <a:gradFill>
            <a:gsLst>
              <a:gs pos="0">
                <a:schemeClr val="accent2"/>
              </a:gs>
              <a:gs pos="52000">
                <a:schemeClr val="accent3"/>
              </a:gs>
              <a:gs pos="100000">
                <a:schemeClr val="accent5"/>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64">
          <p15:clr>
            <a:srgbClr val="EA4335"/>
          </p15:clr>
        </p15:guide>
        <p15:guide id="2" pos="5510">
          <p15:clr>
            <a:srgbClr val="EA4335"/>
          </p15:clr>
        </p15:guide>
        <p15:guide id="3" orient="horz" pos="2900">
          <p15:clr>
            <a:srgbClr val="EA4335"/>
          </p15:clr>
        </p15:guide>
        <p15:guide id="4" orient="horz" pos="532">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57" name="Shape 257"/>
        <p:cNvGrpSpPr/>
        <p:nvPr/>
      </p:nvGrpSpPr>
      <p:grpSpPr>
        <a:xfrm>
          <a:off x="0" y="0"/>
          <a:ext cx="0" cy="0"/>
          <a:chOff x="0" y="0"/>
          <a:chExt cx="0" cy="0"/>
        </a:xfrm>
      </p:grpSpPr>
      <p:sp>
        <p:nvSpPr>
          <p:cNvPr id="258" name="Google Shape;258;g11981db9539_0_480"/>
          <p:cNvSpPr txBox="1"/>
          <p:nvPr/>
        </p:nvSpPr>
        <p:spPr>
          <a:xfrm>
            <a:off x="419100" y="2613689"/>
            <a:ext cx="8305800" cy="93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FFFFFF"/>
              </a:solidFill>
              <a:latin typeface="Tahoma"/>
              <a:ea typeface="Tahoma"/>
              <a:cs typeface="Tahoma"/>
              <a:sym typeface="Tahoma"/>
            </a:endParaRPr>
          </a:p>
        </p:txBody>
      </p:sp>
      <p:sp>
        <p:nvSpPr>
          <p:cNvPr id="259" name="Google Shape;259;g11981db9539_0_480"/>
          <p:cNvSpPr txBox="1"/>
          <p:nvPr/>
        </p:nvSpPr>
        <p:spPr>
          <a:xfrm>
            <a:off x="419100" y="1249987"/>
            <a:ext cx="8305800" cy="1140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Proxima Nova"/>
              <a:ea typeface="Proxima Nova"/>
              <a:cs typeface="Proxima Nova"/>
              <a:sym typeface="Proxima Nova"/>
            </a:endParaRPr>
          </a:p>
        </p:txBody>
      </p:sp>
      <p:sp>
        <p:nvSpPr>
          <p:cNvPr id="260" name="Google Shape;260;g11981db9539_0_480"/>
          <p:cNvSpPr txBox="1"/>
          <p:nvPr/>
        </p:nvSpPr>
        <p:spPr>
          <a:xfrm>
            <a:off x="8173371" y="279576"/>
            <a:ext cx="548700" cy="3936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212121"/>
                </a:solidFill>
                <a:latin typeface="Nunito Sans"/>
                <a:ea typeface="Nunito Sans"/>
                <a:cs typeface="Nunito Sans"/>
                <a:sym typeface="Nunito Sans"/>
              </a:rPr>
              <a:t>‹#›</a:t>
            </a:fld>
            <a:endParaRPr b="0" i="0" sz="600" u="none" cap="none" strike="noStrike">
              <a:solidFill>
                <a:srgbClr val="212121"/>
              </a:solidFill>
              <a:latin typeface="Nunito Sans"/>
              <a:ea typeface="Nunito Sans"/>
              <a:cs typeface="Nunito Sans"/>
              <a:sym typeface="Nunito Sans"/>
            </a:endParaRPr>
          </a:p>
        </p:txBody>
      </p:sp>
      <p:sp>
        <p:nvSpPr>
          <p:cNvPr id="261" name="Google Shape;261;g11981db9539_0_480"/>
          <p:cNvSpPr txBox="1"/>
          <p:nvPr/>
        </p:nvSpPr>
        <p:spPr>
          <a:xfrm>
            <a:off x="419100" y="4796335"/>
            <a:ext cx="2026200" cy="14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Proxima Nova Extrabold"/>
                <a:ea typeface="Proxima Nova Extrabold"/>
                <a:cs typeface="Proxima Nova Extrabold"/>
                <a:sym typeface="Proxima Nova Extrabold"/>
              </a:rPr>
              <a:t>© COGNIZANT SOFTVISION 2022</a:t>
            </a:r>
            <a:endParaRPr b="0" i="0" sz="600" u="none" cap="none" strike="noStrike">
              <a:solidFill>
                <a:schemeClr val="dk1"/>
              </a:solidFill>
              <a:latin typeface="Proxima Nova Extrabold"/>
              <a:ea typeface="Proxima Nova Extrabold"/>
              <a:cs typeface="Proxima Nova Extrabold"/>
              <a:sym typeface="Proxima Nova Extrabold"/>
            </a:endParaRPr>
          </a:p>
        </p:txBody>
      </p:sp>
      <p:sp>
        <p:nvSpPr>
          <p:cNvPr id="262" name="Google Shape;262;g11981db9539_0_480"/>
          <p:cNvSpPr/>
          <p:nvPr/>
        </p:nvSpPr>
        <p:spPr>
          <a:xfrm>
            <a:off x="0" y="279571"/>
            <a:ext cx="268605" cy="0"/>
          </a:xfrm>
          <a:custGeom>
            <a:rect b="b" l="l" r="r" t="t"/>
            <a:pathLst>
              <a:path extrusionOk="0" h="120000" w="457200">
                <a:moveTo>
                  <a:pt x="0" y="0"/>
                </a:moveTo>
                <a:lnTo>
                  <a:pt x="457200" y="0"/>
                </a:lnTo>
              </a:path>
            </a:pathLst>
          </a:custGeom>
          <a:noFill/>
          <a:ln cap="flat" cmpd="sng" w="19050">
            <a:solidFill>
              <a:schemeClr val="dk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sp>
        <p:nvSpPr>
          <p:cNvPr id="263" name="Google Shape;263;g11981db9539_0_480"/>
          <p:cNvSpPr/>
          <p:nvPr/>
        </p:nvSpPr>
        <p:spPr>
          <a:xfrm>
            <a:off x="0" y="4864419"/>
            <a:ext cx="268605" cy="0"/>
          </a:xfrm>
          <a:custGeom>
            <a:rect b="b" l="l" r="r" t="t"/>
            <a:pathLst>
              <a:path extrusionOk="0" h="120000" w="457200">
                <a:moveTo>
                  <a:pt x="0" y="0"/>
                </a:moveTo>
                <a:lnTo>
                  <a:pt x="457200" y="0"/>
                </a:lnTo>
              </a:path>
            </a:pathLst>
          </a:custGeom>
          <a:noFill/>
          <a:ln cap="flat" cmpd="sng" w="19050">
            <a:solidFill>
              <a:schemeClr val="dk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12121"/>
              </a:solidFill>
              <a:latin typeface="Calibri"/>
              <a:ea typeface="Calibri"/>
              <a:cs typeface="Calibri"/>
              <a:sym typeface="Calibri"/>
            </a:endParaRPr>
          </a:p>
        </p:txBody>
      </p:sp>
      <p:pic>
        <p:nvPicPr>
          <p:cNvPr id="264" name="Google Shape;264;g11981db9539_0_480"/>
          <p:cNvPicPr preferRelativeResize="0"/>
          <p:nvPr/>
        </p:nvPicPr>
        <p:blipFill rotWithShape="1">
          <a:blip r:embed="rId1">
            <a:alphaModFix/>
          </a:blip>
          <a:srcRect b="0" l="0" r="0" t="0"/>
          <a:stretch/>
        </p:blipFill>
        <p:spPr>
          <a:xfrm>
            <a:off x="7664829" y="4796325"/>
            <a:ext cx="1031500" cy="121500"/>
          </a:xfrm>
          <a:prstGeom prst="rect">
            <a:avLst/>
          </a:prstGeom>
          <a:noFill/>
          <a:ln>
            <a:noFill/>
          </a:ln>
        </p:spPr>
      </p:pic>
      <p:sp>
        <p:nvSpPr>
          <p:cNvPr id="265" name="Google Shape;265;g11981db9539_0_480"/>
          <p:cNvSpPr txBox="1"/>
          <p:nvPr>
            <p:ph type="title"/>
          </p:nvPr>
        </p:nvSpPr>
        <p:spPr>
          <a:xfrm>
            <a:off x="419100" y="2613689"/>
            <a:ext cx="8305800" cy="932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800"/>
              <a:buFont typeface="Arial"/>
              <a:buNone/>
              <a:defRPr b="1" i="0" sz="2500" u="none" cap="none" strike="noStrike">
                <a:solidFill>
                  <a:schemeClr val="lt1"/>
                </a:solidFill>
                <a:latin typeface="Tahoma"/>
                <a:ea typeface="Tahoma"/>
                <a:cs typeface="Tahoma"/>
                <a:sym typeface="Tahoma"/>
              </a:defRPr>
            </a:lvl1pPr>
            <a:lvl2pPr lvl="1"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9pPr>
          </a:lstStyle>
          <a:p/>
        </p:txBody>
      </p:sp>
      <p:sp>
        <p:nvSpPr>
          <p:cNvPr id="266" name="Google Shape;266;g11981db9539_0_480"/>
          <p:cNvSpPr txBox="1"/>
          <p:nvPr>
            <p:ph idx="1" type="body"/>
          </p:nvPr>
        </p:nvSpPr>
        <p:spPr>
          <a:xfrm>
            <a:off x="419100" y="1249987"/>
            <a:ext cx="8305800" cy="1140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800"/>
              <a:buFont typeface="Proxima Nova"/>
              <a:buNone/>
              <a:defRPr b="0" i="0" sz="1000" u="none" cap="none" strike="noStrike">
                <a:solidFill>
                  <a:schemeClr val="dk1"/>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Clr>
                <a:schemeClr val="dk1"/>
              </a:buClr>
              <a:buSzPts val="800"/>
              <a:buFont typeface="Proxima Nova"/>
              <a:buNone/>
              <a:defRPr b="0" i="0" sz="1000" u="none" cap="none" strike="noStrike">
                <a:solidFill>
                  <a:schemeClr val="dk1"/>
                </a:solidFill>
                <a:latin typeface="Proxima Nova"/>
                <a:ea typeface="Proxima Nova"/>
                <a:cs typeface="Proxima Nova"/>
                <a:sym typeface="Proxima Nova"/>
              </a:defRPr>
            </a:lvl2pPr>
            <a:lvl3pPr indent="-228600" lvl="2" marL="1371600" marR="0" rtl="0" algn="l">
              <a:lnSpc>
                <a:spcPct val="100000"/>
              </a:lnSpc>
              <a:spcBef>
                <a:spcPts val="0"/>
              </a:spcBef>
              <a:spcAft>
                <a:spcPts val="0"/>
              </a:spcAft>
              <a:buClr>
                <a:schemeClr val="dk1"/>
              </a:buClr>
              <a:buSzPts val="800"/>
              <a:buFont typeface="Proxima Nova"/>
              <a:buNone/>
              <a:defRPr b="0" i="0" sz="1000" u="none" cap="none" strike="noStrike">
                <a:solidFill>
                  <a:schemeClr val="dk1"/>
                </a:solidFill>
                <a:latin typeface="Proxima Nova"/>
                <a:ea typeface="Proxima Nova"/>
                <a:cs typeface="Proxima Nova"/>
                <a:sym typeface="Proxima Nova"/>
              </a:defRPr>
            </a:lvl3pPr>
            <a:lvl4pPr indent="-228600" lvl="3" marL="1828800" marR="0" rtl="0" algn="l">
              <a:lnSpc>
                <a:spcPct val="100000"/>
              </a:lnSpc>
              <a:spcBef>
                <a:spcPts val="0"/>
              </a:spcBef>
              <a:spcAft>
                <a:spcPts val="0"/>
              </a:spcAft>
              <a:buClr>
                <a:schemeClr val="dk1"/>
              </a:buClr>
              <a:buSzPts val="800"/>
              <a:buFont typeface="Proxima Nova"/>
              <a:buNone/>
              <a:defRPr b="0" i="0" sz="1000" u="none" cap="none" strike="noStrike">
                <a:solidFill>
                  <a:schemeClr val="dk1"/>
                </a:solidFill>
                <a:latin typeface="Proxima Nova"/>
                <a:ea typeface="Proxima Nova"/>
                <a:cs typeface="Proxima Nova"/>
                <a:sym typeface="Proxima Nova"/>
              </a:defRPr>
            </a:lvl4pPr>
            <a:lvl5pPr indent="-228600" lvl="4" marL="2286000" marR="0" rtl="0" algn="l">
              <a:lnSpc>
                <a:spcPct val="100000"/>
              </a:lnSpc>
              <a:spcBef>
                <a:spcPts val="0"/>
              </a:spcBef>
              <a:spcAft>
                <a:spcPts val="0"/>
              </a:spcAft>
              <a:buClr>
                <a:schemeClr val="dk1"/>
              </a:buClr>
              <a:buSzPts val="800"/>
              <a:buFont typeface="Proxima Nova"/>
              <a:buNone/>
              <a:defRPr b="0" i="0" sz="1000" u="none" cap="none" strike="noStrike">
                <a:solidFill>
                  <a:schemeClr val="dk1"/>
                </a:solidFill>
                <a:latin typeface="Proxima Nova"/>
                <a:ea typeface="Proxima Nova"/>
                <a:cs typeface="Proxima Nova"/>
                <a:sym typeface="Proxima Nova"/>
              </a:defRPr>
            </a:lvl5pPr>
            <a:lvl6pPr indent="-228600" lvl="5" marL="2743200" marR="0" rtl="0" algn="l">
              <a:lnSpc>
                <a:spcPct val="100000"/>
              </a:lnSpc>
              <a:spcBef>
                <a:spcPts val="0"/>
              </a:spcBef>
              <a:spcAft>
                <a:spcPts val="0"/>
              </a:spcAft>
              <a:buClr>
                <a:schemeClr val="dk1"/>
              </a:buClr>
              <a:buSzPts val="800"/>
              <a:buFont typeface="Proxima Nova"/>
              <a:buNone/>
              <a:defRPr b="0" i="0" sz="1000" u="none" cap="none" strike="noStrike">
                <a:solidFill>
                  <a:schemeClr val="dk1"/>
                </a:solidFill>
                <a:latin typeface="Proxima Nova"/>
                <a:ea typeface="Proxima Nova"/>
                <a:cs typeface="Proxima Nova"/>
                <a:sym typeface="Proxima Nova"/>
              </a:defRPr>
            </a:lvl6pPr>
            <a:lvl7pPr indent="-228600" lvl="6" marL="3200400" marR="0" rtl="0" algn="l">
              <a:lnSpc>
                <a:spcPct val="100000"/>
              </a:lnSpc>
              <a:spcBef>
                <a:spcPts val="0"/>
              </a:spcBef>
              <a:spcAft>
                <a:spcPts val="0"/>
              </a:spcAft>
              <a:buClr>
                <a:schemeClr val="dk1"/>
              </a:buClr>
              <a:buSzPts val="800"/>
              <a:buFont typeface="Proxima Nova"/>
              <a:buNone/>
              <a:defRPr b="0" i="0" sz="1000" u="none" cap="none" strike="noStrike">
                <a:solidFill>
                  <a:schemeClr val="dk1"/>
                </a:solidFill>
                <a:latin typeface="Proxima Nova"/>
                <a:ea typeface="Proxima Nova"/>
                <a:cs typeface="Proxima Nova"/>
                <a:sym typeface="Proxima Nova"/>
              </a:defRPr>
            </a:lvl7pPr>
            <a:lvl8pPr indent="-228600" lvl="7" marL="3657600" marR="0" rtl="0" algn="l">
              <a:lnSpc>
                <a:spcPct val="100000"/>
              </a:lnSpc>
              <a:spcBef>
                <a:spcPts val="0"/>
              </a:spcBef>
              <a:spcAft>
                <a:spcPts val="0"/>
              </a:spcAft>
              <a:buClr>
                <a:schemeClr val="dk1"/>
              </a:buClr>
              <a:buSzPts val="800"/>
              <a:buFont typeface="Proxima Nova"/>
              <a:buNone/>
              <a:defRPr b="0" i="0" sz="1000" u="none" cap="none" strike="noStrike">
                <a:solidFill>
                  <a:schemeClr val="dk1"/>
                </a:solidFill>
                <a:latin typeface="Proxima Nova"/>
                <a:ea typeface="Proxima Nova"/>
                <a:cs typeface="Proxima Nova"/>
                <a:sym typeface="Proxima Nova"/>
              </a:defRPr>
            </a:lvl8pPr>
            <a:lvl9pPr indent="-228600" lvl="8" marL="4114800" marR="0" rtl="0" algn="l">
              <a:lnSpc>
                <a:spcPct val="100000"/>
              </a:lnSpc>
              <a:spcBef>
                <a:spcPts val="0"/>
              </a:spcBef>
              <a:spcAft>
                <a:spcPts val="0"/>
              </a:spcAft>
              <a:buClr>
                <a:schemeClr val="dk1"/>
              </a:buClr>
              <a:buSzPts val="800"/>
              <a:buFont typeface="Proxima Nova"/>
              <a:buNone/>
              <a:defRPr b="0" i="0" sz="1000" u="none" cap="none" strike="noStrike">
                <a:solidFill>
                  <a:schemeClr val="dk1"/>
                </a:solidFill>
                <a:latin typeface="Proxima Nova"/>
                <a:ea typeface="Proxima Nova"/>
                <a:cs typeface="Proxima Nova"/>
                <a:sym typeface="Proxima Nova"/>
              </a:defRPr>
            </a:lvl9pPr>
          </a:lstStyle>
          <a:p/>
        </p:txBody>
      </p:sp>
      <p:pic>
        <p:nvPicPr>
          <p:cNvPr id="267" name="Google Shape;267;g11981db9539_0_480"/>
          <p:cNvPicPr preferRelativeResize="0"/>
          <p:nvPr/>
        </p:nvPicPr>
        <p:blipFill rotWithShape="1">
          <a:blip r:embed="rId2">
            <a:alphaModFix/>
          </a:blip>
          <a:srcRect b="0" l="0" r="0" t="0"/>
          <a:stretch/>
        </p:blipFill>
        <p:spPr>
          <a:xfrm>
            <a:off x="-358500" y="0"/>
            <a:ext cx="95250" cy="5143500"/>
          </a:xfrm>
          <a:prstGeom prst="rect">
            <a:avLst/>
          </a:prstGeom>
          <a:noFill/>
          <a:ln>
            <a:noFill/>
          </a:ln>
        </p:spPr>
      </p:pic>
      <p:sp>
        <p:nvSpPr>
          <p:cNvPr id="268" name="Google Shape;268;g11981db9539_0_480"/>
          <p:cNvSpPr/>
          <p:nvPr/>
        </p:nvSpPr>
        <p:spPr>
          <a:xfrm>
            <a:off x="0" y="5103600"/>
            <a:ext cx="9144000" cy="39900"/>
          </a:xfrm>
          <a:prstGeom prst="rect">
            <a:avLst/>
          </a:prstGeom>
          <a:gradFill>
            <a:gsLst>
              <a:gs pos="0">
                <a:schemeClr val="accent2"/>
              </a:gs>
              <a:gs pos="52000">
                <a:schemeClr val="accent3"/>
              </a:gs>
              <a:gs pos="100000">
                <a:schemeClr val="accent5"/>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 id="2147483709" r:id="rId30"/>
    <p:sldLayoutId id="2147483710" r:id="rId31"/>
    <p:sldLayoutId id="2147483711" r:id="rId32"/>
    <p:sldLayoutId id="2147483712" r:id="rId33"/>
    <p:sldLayoutId id="2147483713"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64">
          <p15:clr>
            <a:srgbClr val="EA4335"/>
          </p15:clr>
        </p15:guide>
        <p15:guide id="2" pos="5510">
          <p15:clr>
            <a:srgbClr val="EA4335"/>
          </p15:clr>
        </p15:guide>
        <p15:guide id="3" orient="horz" pos="2900">
          <p15:clr>
            <a:srgbClr val="EA4335"/>
          </p15:clr>
        </p15:guide>
        <p15:guide id="4" orient="horz" pos="532">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9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0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9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9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9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0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0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0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9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0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8.xml"/><Relationship Id="rId3" Type="http://schemas.openxmlformats.org/officeDocument/2006/relationships/image" Target="../media/image10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9.xml"/><Relationship Id="rId3" Type="http://schemas.openxmlformats.org/officeDocument/2006/relationships/image" Target="../media/image9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0.xml"/><Relationship Id="rId3" Type="http://schemas.openxmlformats.org/officeDocument/2006/relationships/image" Target="../media/image10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1.xml"/><Relationship Id="rId3" Type="http://schemas.openxmlformats.org/officeDocument/2006/relationships/image" Target="../media/image1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3.xml"/><Relationship Id="rId3" Type="http://schemas.openxmlformats.org/officeDocument/2006/relationships/image" Target="../media/image1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4.xml"/><Relationship Id="rId3" Type="http://schemas.openxmlformats.org/officeDocument/2006/relationships/image" Target="../media/image1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6.xml"/><Relationship Id="rId3" Type="http://schemas.openxmlformats.org/officeDocument/2006/relationships/image" Target="../media/image1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7.xml"/><Relationship Id="rId3" Type="http://schemas.openxmlformats.org/officeDocument/2006/relationships/image" Target="../media/image1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8.xml"/><Relationship Id="rId3" Type="http://schemas.openxmlformats.org/officeDocument/2006/relationships/image" Target="../media/image1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9.xml"/><Relationship Id="rId3" Type="http://schemas.openxmlformats.org/officeDocument/2006/relationships/image" Target="../media/image1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0.xml"/><Relationship Id="rId3" Type="http://schemas.openxmlformats.org/officeDocument/2006/relationships/image" Target="../media/image11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8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0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0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0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1"/>
          <p:cNvSpPr txBox="1"/>
          <p:nvPr>
            <p:ph type="title"/>
          </p:nvPr>
        </p:nvSpPr>
        <p:spPr>
          <a:xfrm>
            <a:off x="724925" y="982375"/>
            <a:ext cx="7715400" cy="2513700"/>
          </a:xfrm>
          <a:prstGeom prst="rect">
            <a:avLst/>
          </a:prstGeom>
          <a:noFill/>
          <a:ln>
            <a:noFill/>
          </a:ln>
        </p:spPr>
        <p:txBody>
          <a:bodyPr anchorCtr="0" anchor="ctr" bIns="91425" lIns="137150" spcFirstLastPara="1" rIns="137150"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5500"/>
              <a:t>How Spring can improve your life as a programmer</a:t>
            </a:r>
            <a:endParaRPr sz="5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g118be7cd2ee_0_760"/>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How to instantiate dependencies with new?</a:t>
            </a:r>
            <a:endParaRPr/>
          </a:p>
        </p:txBody>
      </p:sp>
      <p:sp>
        <p:nvSpPr>
          <p:cNvPr id="581" name="Google Shape;581;g118be7cd2ee_0_760"/>
          <p:cNvSpPr txBox="1"/>
          <p:nvPr>
            <p:ph idx="1" type="subTitle"/>
          </p:nvPr>
        </p:nvSpPr>
        <p:spPr>
          <a:xfrm>
            <a:off x="419100" y="1266286"/>
            <a:ext cx="8305800" cy="950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800"/>
              <a:buNone/>
            </a:pPr>
            <a:r>
              <a:t/>
            </a:r>
            <a:endParaRPr/>
          </a:p>
        </p:txBody>
      </p:sp>
      <p:sp>
        <p:nvSpPr>
          <p:cNvPr id="582" name="Google Shape;582;g118be7cd2ee_0_760"/>
          <p:cNvSpPr/>
          <p:nvPr/>
        </p:nvSpPr>
        <p:spPr>
          <a:xfrm>
            <a:off x="430408" y="5754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583" name="Google Shape;583;g118be7cd2ee_0_760"/>
          <p:cNvPicPr preferRelativeResize="0"/>
          <p:nvPr/>
        </p:nvPicPr>
        <p:blipFill rotWithShape="1">
          <a:blip r:embed="rId3">
            <a:alphaModFix/>
          </a:blip>
          <a:srcRect b="0" l="0" r="0" t="0"/>
          <a:stretch/>
        </p:blipFill>
        <p:spPr>
          <a:xfrm>
            <a:off x="419100" y="1148024"/>
            <a:ext cx="8039848" cy="2834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g1186df1f2ae_0_27"/>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How does everything work together?</a:t>
            </a:r>
            <a:endParaRPr/>
          </a:p>
        </p:txBody>
      </p:sp>
      <p:sp>
        <p:nvSpPr>
          <p:cNvPr id="589" name="Google Shape;589;g1186df1f2ae_0_27"/>
          <p:cNvSpPr txBox="1"/>
          <p:nvPr>
            <p:ph idx="1" type="subTitle"/>
          </p:nvPr>
        </p:nvSpPr>
        <p:spPr>
          <a:xfrm>
            <a:off x="419100" y="1266286"/>
            <a:ext cx="8305800" cy="950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800"/>
              <a:buNone/>
            </a:pPr>
            <a:r>
              <a:t/>
            </a:r>
            <a:endParaRPr/>
          </a:p>
        </p:txBody>
      </p:sp>
      <p:sp>
        <p:nvSpPr>
          <p:cNvPr id="590" name="Google Shape;590;g1186df1f2ae_0_27"/>
          <p:cNvSpPr/>
          <p:nvPr/>
        </p:nvSpPr>
        <p:spPr>
          <a:xfrm>
            <a:off x="430408" y="5754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591" name="Google Shape;591;g1186df1f2ae_0_27"/>
          <p:cNvPicPr preferRelativeResize="0"/>
          <p:nvPr/>
        </p:nvPicPr>
        <p:blipFill rotWithShape="1">
          <a:blip r:embed="rId3">
            <a:alphaModFix/>
          </a:blip>
          <a:srcRect b="0" l="0" r="0" t="0"/>
          <a:stretch/>
        </p:blipFill>
        <p:spPr>
          <a:xfrm>
            <a:off x="421050" y="1306126"/>
            <a:ext cx="8176251" cy="24596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g118be7cd2ee_0_999"/>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How does Spring resolve this dependency problem?</a:t>
            </a:r>
            <a:endParaRPr/>
          </a:p>
        </p:txBody>
      </p:sp>
      <p:sp>
        <p:nvSpPr>
          <p:cNvPr id="597" name="Google Shape;597;g118be7cd2ee_0_999"/>
          <p:cNvSpPr txBox="1"/>
          <p:nvPr>
            <p:ph idx="1" type="subTitle"/>
          </p:nvPr>
        </p:nvSpPr>
        <p:spPr>
          <a:xfrm>
            <a:off x="495500" y="827799"/>
            <a:ext cx="8305800" cy="3556500"/>
          </a:xfrm>
          <a:prstGeom prst="rect">
            <a:avLst/>
          </a:prstGeom>
          <a:noFill/>
          <a:ln>
            <a:noFill/>
          </a:ln>
        </p:spPr>
        <p:txBody>
          <a:bodyPr anchorCtr="0" anchor="ctr" bIns="0" lIns="0" spcFirstLastPara="1" rIns="0" wrap="square" tIns="0">
            <a:noAutofit/>
          </a:bodyPr>
          <a:lstStyle/>
          <a:p>
            <a:pPr indent="-355600" lvl="0" marL="457200" rtl="0" algn="l">
              <a:lnSpc>
                <a:spcPct val="150000"/>
              </a:lnSpc>
              <a:spcBef>
                <a:spcPts val="0"/>
              </a:spcBef>
              <a:spcAft>
                <a:spcPts val="0"/>
              </a:spcAft>
              <a:buSzPts val="2000"/>
              <a:buChar char="❖"/>
            </a:pPr>
            <a:r>
              <a:rPr b="1" lang="en" sz="2000"/>
              <a:t>It creates an ApplicationContext that:</a:t>
            </a:r>
            <a:endParaRPr b="1" sz="2000"/>
          </a:p>
          <a:p>
            <a:pPr indent="-355600" lvl="1" marL="914400" rtl="0" algn="l">
              <a:lnSpc>
                <a:spcPct val="150000"/>
              </a:lnSpc>
              <a:spcBef>
                <a:spcPts val="0"/>
              </a:spcBef>
              <a:spcAft>
                <a:spcPts val="0"/>
              </a:spcAft>
              <a:buSzPts val="2000"/>
              <a:buChar char="➢"/>
            </a:pPr>
            <a:r>
              <a:rPr lang="en" sz="2000"/>
              <a:t>Manage the Beans of an application</a:t>
            </a:r>
            <a:endParaRPr sz="2000"/>
          </a:p>
          <a:p>
            <a:pPr indent="-355600" lvl="1" marL="914400" rtl="0" algn="l">
              <a:lnSpc>
                <a:spcPct val="150000"/>
              </a:lnSpc>
              <a:spcBef>
                <a:spcPts val="0"/>
              </a:spcBef>
              <a:spcAft>
                <a:spcPts val="0"/>
              </a:spcAft>
              <a:buSzPts val="2000"/>
              <a:buChar char="➢"/>
            </a:pPr>
            <a:r>
              <a:rPr lang="en" sz="2000"/>
              <a:t>ApplicationContext is the implementation of IoC</a:t>
            </a:r>
            <a:endParaRPr sz="2000"/>
          </a:p>
          <a:p>
            <a:pPr indent="-355600" lvl="1" marL="914400" rtl="0" algn="l">
              <a:lnSpc>
                <a:spcPct val="150000"/>
              </a:lnSpc>
              <a:spcBef>
                <a:spcPts val="0"/>
              </a:spcBef>
              <a:spcAft>
                <a:spcPts val="0"/>
              </a:spcAft>
              <a:buSzPts val="2000"/>
              <a:buChar char="➢"/>
            </a:pPr>
            <a:r>
              <a:rPr lang="en" sz="2000"/>
              <a:t>IoC is achieved with Dependency Injection</a:t>
            </a:r>
            <a:endParaRPr sz="2000"/>
          </a:p>
          <a:p>
            <a:pPr indent="-355600" lvl="0" marL="457200" rtl="0" algn="l">
              <a:lnSpc>
                <a:spcPct val="150000"/>
              </a:lnSpc>
              <a:spcBef>
                <a:spcPts val="0"/>
              </a:spcBef>
              <a:spcAft>
                <a:spcPts val="0"/>
              </a:spcAft>
              <a:buSzPts val="2000"/>
              <a:buChar char="❖"/>
            </a:pPr>
            <a:r>
              <a:rPr b="1" lang="en" sz="2000"/>
              <a:t>What is a Bean? </a:t>
            </a:r>
            <a:endParaRPr b="1" sz="2000"/>
          </a:p>
          <a:p>
            <a:pPr indent="-355600" lvl="1" marL="914400" rtl="0" algn="l">
              <a:lnSpc>
                <a:spcPct val="150000"/>
              </a:lnSpc>
              <a:spcBef>
                <a:spcPts val="0"/>
              </a:spcBef>
              <a:spcAft>
                <a:spcPts val="0"/>
              </a:spcAft>
              <a:buSzPts val="2000"/>
              <a:buChar char="➢"/>
            </a:pPr>
            <a:r>
              <a:rPr lang="en" sz="2000"/>
              <a:t>A bean is an object that is instantiated, assembled and otherwise managed by a Spring IoC </a:t>
            </a:r>
            <a:endParaRPr sz="2000"/>
          </a:p>
        </p:txBody>
      </p:sp>
      <p:sp>
        <p:nvSpPr>
          <p:cNvPr id="598" name="Google Shape;598;g118be7cd2ee_0_999"/>
          <p:cNvSpPr/>
          <p:nvPr/>
        </p:nvSpPr>
        <p:spPr>
          <a:xfrm>
            <a:off x="430408" y="5754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g11981db9539_6_3"/>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How Spring works?</a:t>
            </a:r>
            <a:endParaRPr/>
          </a:p>
        </p:txBody>
      </p:sp>
      <p:sp>
        <p:nvSpPr>
          <p:cNvPr id="604" name="Google Shape;604;g11981db9539_6_3"/>
          <p:cNvSpPr/>
          <p:nvPr/>
        </p:nvSpPr>
        <p:spPr>
          <a:xfrm>
            <a:off x="430408" y="5754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605" name="Google Shape;605;g11981db9539_6_3"/>
          <p:cNvPicPr preferRelativeResize="0"/>
          <p:nvPr/>
        </p:nvPicPr>
        <p:blipFill rotWithShape="1">
          <a:blip r:embed="rId3">
            <a:alphaModFix/>
          </a:blip>
          <a:srcRect b="0" l="0" r="0" t="0"/>
          <a:stretch/>
        </p:blipFill>
        <p:spPr>
          <a:xfrm>
            <a:off x="2429300" y="606625"/>
            <a:ext cx="4285407" cy="43882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g1186df1f2ae_0_4"/>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Add Spring to your project.</a:t>
            </a:r>
            <a:endParaRPr/>
          </a:p>
        </p:txBody>
      </p:sp>
      <p:sp>
        <p:nvSpPr>
          <p:cNvPr id="611" name="Google Shape;611;g1186df1f2ae_0_4"/>
          <p:cNvSpPr/>
          <p:nvPr/>
        </p:nvSpPr>
        <p:spPr>
          <a:xfrm>
            <a:off x="430408" y="5754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612" name="Google Shape;612;g1186df1f2ae_0_4"/>
          <p:cNvPicPr preferRelativeResize="0"/>
          <p:nvPr/>
        </p:nvPicPr>
        <p:blipFill rotWithShape="1">
          <a:blip r:embed="rId3">
            <a:alphaModFix/>
          </a:blip>
          <a:srcRect b="0" l="0" r="0" t="0"/>
          <a:stretch/>
        </p:blipFill>
        <p:spPr>
          <a:xfrm>
            <a:off x="430400" y="1414049"/>
            <a:ext cx="8092476" cy="2382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g1186df1f2ae_0_12"/>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Add Spring to your project.</a:t>
            </a:r>
            <a:endParaRPr/>
          </a:p>
        </p:txBody>
      </p:sp>
      <p:sp>
        <p:nvSpPr>
          <p:cNvPr id="618" name="Google Shape;618;g1186df1f2ae_0_12"/>
          <p:cNvSpPr/>
          <p:nvPr/>
        </p:nvSpPr>
        <p:spPr>
          <a:xfrm>
            <a:off x="430408" y="5754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619" name="Google Shape;619;g1186df1f2ae_0_12"/>
          <p:cNvPicPr preferRelativeResize="0"/>
          <p:nvPr/>
        </p:nvPicPr>
        <p:blipFill rotWithShape="1">
          <a:blip r:embed="rId3">
            <a:alphaModFix/>
          </a:blip>
          <a:srcRect b="0" l="0" r="0" t="0"/>
          <a:stretch/>
        </p:blipFill>
        <p:spPr>
          <a:xfrm>
            <a:off x="2447575" y="912500"/>
            <a:ext cx="4248851" cy="3318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g118be7cd2ee_0_4"/>
          <p:cNvSpPr txBox="1"/>
          <p:nvPr>
            <p:ph type="title"/>
          </p:nvPr>
        </p:nvSpPr>
        <p:spPr>
          <a:xfrm>
            <a:off x="309150" y="982375"/>
            <a:ext cx="4250700" cy="3255300"/>
          </a:xfrm>
          <a:prstGeom prst="rect">
            <a:avLst/>
          </a:prstGeom>
          <a:noFill/>
          <a:ln>
            <a:noFill/>
          </a:ln>
        </p:spPr>
        <p:txBody>
          <a:bodyPr anchorCtr="0" anchor="ctr" bIns="91425" lIns="137150" spcFirstLastPara="1" rIns="137150" wrap="square" tIns="91425">
            <a:noAutofit/>
          </a:bodyPr>
          <a:lstStyle/>
          <a:p>
            <a:pPr indent="0" lvl="0" marL="0" rtl="0" algn="l">
              <a:lnSpc>
                <a:spcPct val="90000"/>
              </a:lnSpc>
              <a:spcBef>
                <a:spcPts val="0"/>
              </a:spcBef>
              <a:spcAft>
                <a:spcPts val="0"/>
              </a:spcAft>
              <a:buClr>
                <a:schemeClr val="dk1"/>
              </a:buClr>
              <a:buSzPts val="800"/>
              <a:buFont typeface="Arial"/>
              <a:buNone/>
            </a:pPr>
            <a:r>
              <a:rPr lang="en">
                <a:solidFill>
                  <a:schemeClr val="lt1"/>
                </a:solidFill>
              </a:rPr>
              <a:t>Use Spring for the code above</a:t>
            </a:r>
            <a:endParaRPr sz="4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g1186df1f2ae_0_347"/>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How to configure a Spring Application?</a:t>
            </a:r>
            <a:endParaRPr/>
          </a:p>
        </p:txBody>
      </p:sp>
      <p:sp>
        <p:nvSpPr>
          <p:cNvPr id="630" name="Google Shape;630;g1186df1f2ae_0_347"/>
          <p:cNvSpPr/>
          <p:nvPr/>
        </p:nvSpPr>
        <p:spPr>
          <a:xfrm>
            <a:off x="430408" y="5754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31" name="Google Shape;631;g1186df1f2ae_0_347"/>
          <p:cNvSpPr txBox="1"/>
          <p:nvPr>
            <p:ph idx="1" type="subTitle"/>
          </p:nvPr>
        </p:nvSpPr>
        <p:spPr>
          <a:xfrm>
            <a:off x="430400" y="934225"/>
            <a:ext cx="8316600" cy="3155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800"/>
              <a:buNone/>
            </a:pPr>
            <a:r>
              <a:rPr lang="en" sz="1500"/>
              <a:t> 	</a:t>
            </a:r>
            <a:r>
              <a:rPr b="1" lang="en" sz="1500"/>
              <a:t>XML Configuration							</a:t>
            </a:r>
            <a:r>
              <a:rPr lang="en" sz="1500"/>
              <a:t> </a:t>
            </a:r>
            <a:r>
              <a:rPr b="1" lang="en" sz="1500"/>
              <a:t>Annotations configuration </a:t>
            </a:r>
            <a:endParaRPr b="1" sz="1500"/>
          </a:p>
          <a:p>
            <a:pPr indent="0" lvl="0" marL="0" rtl="0" algn="l">
              <a:lnSpc>
                <a:spcPct val="100000"/>
              </a:lnSpc>
              <a:spcBef>
                <a:spcPts val="0"/>
              </a:spcBef>
              <a:spcAft>
                <a:spcPts val="0"/>
              </a:spcAft>
              <a:buSzPts val="800"/>
              <a:buNone/>
            </a:pPr>
            <a:r>
              <a:t/>
            </a:r>
            <a:endParaRPr b="1" sz="1500"/>
          </a:p>
          <a:p>
            <a:pPr indent="0" lvl="0" marL="0" rtl="0" algn="l">
              <a:lnSpc>
                <a:spcPct val="100000"/>
              </a:lnSpc>
              <a:spcBef>
                <a:spcPts val="0"/>
              </a:spcBef>
              <a:spcAft>
                <a:spcPts val="0"/>
              </a:spcAft>
              <a:buSzPts val="800"/>
              <a:buNone/>
            </a:pPr>
            <a:r>
              <a:t/>
            </a:r>
            <a:endParaRPr b="1" sz="1500"/>
          </a:p>
          <a:p>
            <a:pPr indent="-301625" lvl="0" marL="457200" rtl="0" algn="l">
              <a:lnSpc>
                <a:spcPct val="115000"/>
              </a:lnSpc>
              <a:spcBef>
                <a:spcPts val="0"/>
              </a:spcBef>
              <a:spcAft>
                <a:spcPts val="0"/>
              </a:spcAft>
              <a:buClr>
                <a:srgbClr val="232629"/>
              </a:buClr>
              <a:buSzPts val="1150"/>
              <a:buFont typeface="Arial"/>
              <a:buChar char="-"/>
            </a:pPr>
            <a:r>
              <a:rPr lang="en" sz="1150">
                <a:solidFill>
                  <a:srgbClr val="232629"/>
                </a:solidFill>
                <a:latin typeface="Arial"/>
                <a:ea typeface="Arial"/>
                <a:cs typeface="Arial"/>
                <a:sym typeface="Arial"/>
              </a:rPr>
              <a:t>The XML configuration is at one place, instead of being scattered all over the source code in case of annotations. Some people may argue that IDEs like STS allow you to look at all annotations based configuration in one place, but I never like having dependencies on IDEs.</a:t>
            </a:r>
            <a:endParaRPr sz="1150">
              <a:solidFill>
                <a:srgbClr val="232629"/>
              </a:solidFill>
              <a:latin typeface="Arial"/>
              <a:ea typeface="Arial"/>
              <a:cs typeface="Arial"/>
              <a:sym typeface="Arial"/>
            </a:endParaRPr>
          </a:p>
          <a:p>
            <a:pPr indent="0" lvl="0" marL="457200" rtl="0" algn="l">
              <a:lnSpc>
                <a:spcPct val="115000"/>
              </a:lnSpc>
              <a:spcBef>
                <a:spcPts val="0"/>
              </a:spcBef>
              <a:spcAft>
                <a:spcPts val="0"/>
              </a:spcAft>
              <a:buSzPts val="800"/>
              <a:buNone/>
            </a:pPr>
            <a:r>
              <a:t/>
            </a:r>
            <a:endParaRPr sz="1150">
              <a:solidFill>
                <a:srgbClr val="232629"/>
              </a:solidFill>
              <a:latin typeface="Arial"/>
              <a:ea typeface="Arial"/>
              <a:cs typeface="Arial"/>
              <a:sym typeface="Arial"/>
            </a:endParaRPr>
          </a:p>
          <a:p>
            <a:pPr indent="-301625" lvl="0" marL="457200" rtl="0" algn="l">
              <a:lnSpc>
                <a:spcPct val="115000"/>
              </a:lnSpc>
              <a:spcBef>
                <a:spcPts val="0"/>
              </a:spcBef>
              <a:spcAft>
                <a:spcPts val="0"/>
              </a:spcAft>
              <a:buClr>
                <a:srgbClr val="232629"/>
              </a:buClr>
              <a:buSzPts val="1150"/>
              <a:buFont typeface="Arial"/>
              <a:buChar char="-"/>
            </a:pPr>
            <a:r>
              <a:rPr lang="en" sz="1150">
                <a:solidFill>
                  <a:srgbClr val="232629"/>
                </a:solidFill>
                <a:latin typeface="Arial"/>
                <a:ea typeface="Arial"/>
                <a:cs typeface="Arial"/>
                <a:sym typeface="Arial"/>
              </a:rPr>
              <a:t>Its takes a little more efforts to write XML config, but it saves a lot of time later when you search for dependencies and try to understand the project.</a:t>
            </a:r>
            <a:endParaRPr sz="1150">
              <a:solidFill>
                <a:srgbClr val="232629"/>
              </a:solidFill>
              <a:latin typeface="Arial"/>
              <a:ea typeface="Arial"/>
              <a:cs typeface="Arial"/>
              <a:sym typeface="Arial"/>
            </a:endParaRPr>
          </a:p>
          <a:p>
            <a:pPr indent="0" lvl="0" marL="457200" rtl="0" algn="l">
              <a:lnSpc>
                <a:spcPct val="115000"/>
              </a:lnSpc>
              <a:spcBef>
                <a:spcPts val="0"/>
              </a:spcBef>
              <a:spcAft>
                <a:spcPts val="0"/>
              </a:spcAft>
              <a:buSzPts val="800"/>
              <a:buNone/>
            </a:pPr>
            <a:r>
              <a:t/>
            </a:r>
            <a:endParaRPr sz="1150">
              <a:solidFill>
                <a:srgbClr val="232629"/>
              </a:solidFill>
              <a:latin typeface="Arial"/>
              <a:ea typeface="Arial"/>
              <a:cs typeface="Arial"/>
              <a:sym typeface="Arial"/>
            </a:endParaRPr>
          </a:p>
          <a:p>
            <a:pPr indent="-301625" lvl="0" marL="457200" rtl="0" algn="l">
              <a:lnSpc>
                <a:spcPct val="115000"/>
              </a:lnSpc>
              <a:spcBef>
                <a:spcPts val="0"/>
              </a:spcBef>
              <a:spcAft>
                <a:spcPts val="0"/>
              </a:spcAft>
              <a:buClr>
                <a:srgbClr val="232629"/>
              </a:buClr>
              <a:buSzPts val="1150"/>
              <a:buFont typeface="Arial"/>
              <a:buChar char="-"/>
            </a:pPr>
            <a:r>
              <a:rPr lang="en" sz="1150">
                <a:solidFill>
                  <a:srgbClr val="232629"/>
                </a:solidFill>
                <a:latin typeface="Arial"/>
                <a:ea typeface="Arial"/>
                <a:cs typeface="Arial"/>
                <a:sym typeface="Arial"/>
              </a:rPr>
              <a:t>XML keeps configuration well organized and simple. Hence is easier to understand, it helps new relatively inexperienced team members get up to speed quickly.</a:t>
            </a:r>
            <a:endParaRPr sz="1150">
              <a:solidFill>
                <a:srgbClr val="232629"/>
              </a:solidFill>
              <a:latin typeface="Arial"/>
              <a:ea typeface="Arial"/>
              <a:cs typeface="Arial"/>
              <a:sym typeface="Arial"/>
            </a:endParaRPr>
          </a:p>
          <a:p>
            <a:pPr indent="0" lvl="0" marL="457200" rtl="0" algn="l">
              <a:lnSpc>
                <a:spcPct val="115000"/>
              </a:lnSpc>
              <a:spcBef>
                <a:spcPts val="0"/>
              </a:spcBef>
              <a:spcAft>
                <a:spcPts val="0"/>
              </a:spcAft>
              <a:buSzPts val="800"/>
              <a:buNone/>
            </a:pPr>
            <a:r>
              <a:t/>
            </a:r>
            <a:endParaRPr sz="1150">
              <a:solidFill>
                <a:srgbClr val="232629"/>
              </a:solidFill>
              <a:latin typeface="Arial"/>
              <a:ea typeface="Arial"/>
              <a:cs typeface="Arial"/>
              <a:sym typeface="Arial"/>
            </a:endParaRPr>
          </a:p>
          <a:p>
            <a:pPr indent="-301625" lvl="0" marL="457200" rtl="0" algn="l">
              <a:lnSpc>
                <a:spcPct val="115000"/>
              </a:lnSpc>
              <a:spcBef>
                <a:spcPts val="0"/>
              </a:spcBef>
              <a:spcAft>
                <a:spcPts val="0"/>
              </a:spcAft>
              <a:buClr>
                <a:srgbClr val="232629"/>
              </a:buClr>
              <a:buSzPts val="1150"/>
              <a:buFont typeface="Arial"/>
              <a:buChar char="-"/>
            </a:pPr>
            <a:r>
              <a:rPr lang="en" sz="1150">
                <a:solidFill>
                  <a:srgbClr val="232629"/>
                </a:solidFill>
                <a:latin typeface="Arial"/>
                <a:ea typeface="Arial"/>
                <a:cs typeface="Arial"/>
                <a:sym typeface="Arial"/>
              </a:rPr>
              <a:t>Allows you to change the config without a need to recompile and redeploy code. So it is better, when it comes to production support.</a:t>
            </a:r>
            <a:endParaRPr sz="1500"/>
          </a:p>
        </p:txBody>
      </p:sp>
      <p:sp>
        <p:nvSpPr>
          <p:cNvPr id="632" name="Google Shape;632;g1186df1f2ae_0_347"/>
          <p:cNvSpPr/>
          <p:nvPr/>
        </p:nvSpPr>
        <p:spPr>
          <a:xfrm>
            <a:off x="4069200" y="934226"/>
            <a:ext cx="33900" cy="478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633" name="Google Shape;633;g1186df1f2ae_0_347"/>
          <p:cNvPicPr preferRelativeResize="0"/>
          <p:nvPr/>
        </p:nvPicPr>
        <p:blipFill rotWithShape="1">
          <a:blip r:embed="rId3">
            <a:alphaModFix/>
          </a:blip>
          <a:srcRect b="0" l="0" r="0" t="0"/>
          <a:stretch/>
        </p:blipFill>
        <p:spPr>
          <a:xfrm>
            <a:off x="3649488" y="746363"/>
            <a:ext cx="873325" cy="854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g1186df1f2ae_0_113"/>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How an xml configuration file looks like?</a:t>
            </a:r>
            <a:endParaRPr/>
          </a:p>
        </p:txBody>
      </p:sp>
      <p:sp>
        <p:nvSpPr>
          <p:cNvPr id="639" name="Google Shape;639;g1186df1f2ae_0_113"/>
          <p:cNvSpPr txBox="1"/>
          <p:nvPr>
            <p:ph idx="1" type="subTitle"/>
          </p:nvPr>
        </p:nvSpPr>
        <p:spPr>
          <a:xfrm>
            <a:off x="419100" y="1266286"/>
            <a:ext cx="8305800" cy="950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800"/>
              <a:buNone/>
            </a:pPr>
            <a:r>
              <a:t/>
            </a:r>
            <a:endParaRPr/>
          </a:p>
        </p:txBody>
      </p:sp>
      <p:sp>
        <p:nvSpPr>
          <p:cNvPr id="640" name="Google Shape;640;g1186df1f2ae_0_113"/>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641" name="Google Shape;641;g1186df1f2ae_0_113"/>
          <p:cNvPicPr preferRelativeResize="0"/>
          <p:nvPr/>
        </p:nvPicPr>
        <p:blipFill rotWithShape="1">
          <a:blip r:embed="rId3">
            <a:alphaModFix/>
          </a:blip>
          <a:srcRect b="0" l="0" r="0" t="0"/>
          <a:stretch/>
        </p:blipFill>
        <p:spPr>
          <a:xfrm>
            <a:off x="430400" y="1266274"/>
            <a:ext cx="8305800" cy="279812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g1186df1f2ae_0_67"/>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Configure application with Spring</a:t>
            </a:r>
            <a:endParaRPr>
              <a:solidFill>
                <a:schemeClr val="dk1"/>
              </a:solidFill>
            </a:endParaRPr>
          </a:p>
        </p:txBody>
      </p:sp>
      <p:sp>
        <p:nvSpPr>
          <p:cNvPr id="647" name="Google Shape;647;g1186df1f2ae_0_67"/>
          <p:cNvSpPr txBox="1"/>
          <p:nvPr>
            <p:ph idx="1" type="subTitle"/>
          </p:nvPr>
        </p:nvSpPr>
        <p:spPr>
          <a:xfrm>
            <a:off x="320000" y="827800"/>
            <a:ext cx="8481300" cy="4182900"/>
          </a:xfrm>
          <a:prstGeom prst="rect">
            <a:avLst/>
          </a:prstGeom>
          <a:noFill/>
          <a:ln>
            <a:noFill/>
          </a:ln>
        </p:spPr>
        <p:txBody>
          <a:bodyPr anchorCtr="0" anchor="ctr" bIns="0" lIns="0" spcFirstLastPara="1" rIns="0" wrap="square" tIns="0">
            <a:noAutofit/>
          </a:bodyPr>
          <a:lstStyle/>
          <a:p>
            <a:pPr indent="0" lvl="0" marL="457200" rtl="0" algn="l">
              <a:lnSpc>
                <a:spcPct val="150000"/>
              </a:lnSpc>
              <a:spcBef>
                <a:spcPts val="0"/>
              </a:spcBef>
              <a:spcAft>
                <a:spcPts val="0"/>
              </a:spcAft>
              <a:buSzPts val="800"/>
              <a:buNone/>
            </a:pPr>
            <a:r>
              <a:rPr b="1" lang="en" sz="2200">
                <a:solidFill>
                  <a:srgbClr val="05B14B"/>
                </a:solidFill>
              </a:rPr>
              <a:t>@Configuration</a:t>
            </a:r>
            <a:endParaRPr b="1" sz="2200">
              <a:solidFill>
                <a:srgbClr val="05B14B"/>
              </a:solidFill>
            </a:endParaRPr>
          </a:p>
          <a:p>
            <a:pPr indent="-323850" lvl="0" marL="457200" rtl="0" algn="l">
              <a:lnSpc>
                <a:spcPct val="100000"/>
              </a:lnSpc>
              <a:spcBef>
                <a:spcPts val="0"/>
              </a:spcBef>
              <a:spcAft>
                <a:spcPts val="0"/>
              </a:spcAft>
              <a:buSzPts val="1500"/>
              <a:buChar char="-"/>
            </a:pPr>
            <a:r>
              <a:rPr b="1" lang="en" sz="1500"/>
              <a:t>Indicates that a class declares one or more @Bean methods and may be processed by the Spring container to generate bean definitions and service requests for those beans at runtime</a:t>
            </a:r>
            <a:endParaRPr b="1" sz="1500"/>
          </a:p>
          <a:p>
            <a:pPr indent="0" lvl="0" marL="457200" rtl="0" algn="l">
              <a:lnSpc>
                <a:spcPct val="100000"/>
              </a:lnSpc>
              <a:spcBef>
                <a:spcPts val="0"/>
              </a:spcBef>
              <a:spcAft>
                <a:spcPts val="0"/>
              </a:spcAft>
              <a:buSzPts val="800"/>
              <a:buNone/>
            </a:pPr>
            <a:r>
              <a:t/>
            </a:r>
            <a:endParaRPr b="1" sz="1500"/>
          </a:p>
          <a:p>
            <a:pPr indent="0" lvl="0" marL="457200" rtl="0" algn="l">
              <a:lnSpc>
                <a:spcPct val="150000"/>
              </a:lnSpc>
              <a:spcBef>
                <a:spcPts val="0"/>
              </a:spcBef>
              <a:spcAft>
                <a:spcPts val="0"/>
              </a:spcAft>
              <a:buSzPts val="800"/>
              <a:buNone/>
            </a:pPr>
            <a:r>
              <a:rPr b="1" lang="en" sz="2200">
                <a:solidFill>
                  <a:srgbClr val="05B14B"/>
                </a:solidFill>
              </a:rPr>
              <a:t>@Bean</a:t>
            </a:r>
            <a:endParaRPr b="1" sz="2200">
              <a:solidFill>
                <a:srgbClr val="05B14B"/>
              </a:solidFill>
            </a:endParaRPr>
          </a:p>
          <a:p>
            <a:pPr indent="-323850" lvl="0" marL="457200" rtl="0" algn="l">
              <a:lnSpc>
                <a:spcPct val="100000"/>
              </a:lnSpc>
              <a:spcBef>
                <a:spcPts val="0"/>
              </a:spcBef>
              <a:spcAft>
                <a:spcPts val="0"/>
              </a:spcAft>
              <a:buSzPts val="1500"/>
              <a:buChar char="-"/>
            </a:pPr>
            <a:r>
              <a:rPr b="1" lang="en" sz="1500"/>
              <a:t>Indicates that a method produces a bean to be managed by the Spring container.</a:t>
            </a:r>
            <a:endParaRPr b="1" sz="1500"/>
          </a:p>
          <a:p>
            <a:pPr indent="-323850" lvl="0" marL="457200" rtl="0" algn="l">
              <a:lnSpc>
                <a:spcPct val="100000"/>
              </a:lnSpc>
              <a:spcBef>
                <a:spcPts val="0"/>
              </a:spcBef>
              <a:spcAft>
                <a:spcPts val="0"/>
              </a:spcAft>
              <a:buSzPts val="1500"/>
              <a:buChar char="-"/>
            </a:pPr>
            <a:r>
              <a:rPr b="1" lang="en" sz="1500"/>
              <a:t>A Bean is simply one of many objects in your application.</a:t>
            </a:r>
            <a:endParaRPr b="1" sz="1500"/>
          </a:p>
          <a:p>
            <a:pPr indent="0" lvl="0" marL="0" rtl="0" algn="l">
              <a:lnSpc>
                <a:spcPct val="100000"/>
              </a:lnSpc>
              <a:spcBef>
                <a:spcPts val="0"/>
              </a:spcBef>
              <a:spcAft>
                <a:spcPts val="0"/>
              </a:spcAft>
              <a:buSzPts val="800"/>
              <a:buNone/>
            </a:pPr>
            <a:r>
              <a:t/>
            </a:r>
            <a:endParaRPr b="1" sz="1500"/>
          </a:p>
          <a:p>
            <a:pPr indent="0" lvl="0" marL="457200" rtl="0" algn="l">
              <a:lnSpc>
                <a:spcPct val="150000"/>
              </a:lnSpc>
              <a:spcBef>
                <a:spcPts val="0"/>
              </a:spcBef>
              <a:spcAft>
                <a:spcPts val="0"/>
              </a:spcAft>
              <a:buClr>
                <a:schemeClr val="dk1"/>
              </a:buClr>
              <a:buSzPts val="1100"/>
              <a:buFont typeface="Arial"/>
              <a:buNone/>
            </a:pPr>
            <a:r>
              <a:rPr b="1" lang="en" sz="2200">
                <a:solidFill>
                  <a:srgbClr val="05B14B"/>
                </a:solidFill>
              </a:rPr>
              <a:t>@Autowire</a:t>
            </a:r>
            <a:endParaRPr b="1" sz="2200">
              <a:solidFill>
                <a:srgbClr val="05B14B"/>
              </a:solidFill>
            </a:endParaRPr>
          </a:p>
          <a:p>
            <a:pPr indent="-323850" lvl="0" marL="457200" rtl="0" algn="l">
              <a:lnSpc>
                <a:spcPct val="100000"/>
              </a:lnSpc>
              <a:spcBef>
                <a:spcPts val="0"/>
              </a:spcBef>
              <a:spcAft>
                <a:spcPts val="0"/>
              </a:spcAft>
              <a:buSzPts val="1500"/>
              <a:buChar char="-"/>
            </a:pPr>
            <a:r>
              <a:rPr b="1" lang="en" sz="1500"/>
              <a:t>Marks a constructor, field, setter method, or config method as to be autowired by Spring's dependency injection facilities.</a:t>
            </a:r>
            <a:endParaRPr b="1" sz="1500"/>
          </a:p>
          <a:p>
            <a:pPr indent="0" lvl="0" marL="457200" rtl="0" algn="l">
              <a:lnSpc>
                <a:spcPct val="100000"/>
              </a:lnSpc>
              <a:spcBef>
                <a:spcPts val="0"/>
              </a:spcBef>
              <a:spcAft>
                <a:spcPts val="0"/>
              </a:spcAft>
              <a:buClr>
                <a:schemeClr val="dk1"/>
              </a:buClr>
              <a:buSzPts val="1100"/>
              <a:buFont typeface="Arial"/>
              <a:buNone/>
            </a:pPr>
            <a:r>
              <a:t/>
            </a:r>
            <a:endParaRPr b="1" sz="1500"/>
          </a:p>
          <a:p>
            <a:pPr indent="0" lvl="0" marL="0" rtl="0" algn="l">
              <a:lnSpc>
                <a:spcPct val="100000"/>
              </a:lnSpc>
              <a:spcBef>
                <a:spcPts val="0"/>
              </a:spcBef>
              <a:spcAft>
                <a:spcPts val="0"/>
              </a:spcAft>
              <a:buSzPts val="800"/>
              <a:buNone/>
            </a:pPr>
            <a:r>
              <a:t/>
            </a:r>
            <a:endParaRPr b="1" sz="1500"/>
          </a:p>
          <a:p>
            <a:pPr indent="0" lvl="0" marL="457200" rtl="0" algn="l">
              <a:lnSpc>
                <a:spcPct val="100000"/>
              </a:lnSpc>
              <a:spcBef>
                <a:spcPts val="0"/>
              </a:spcBef>
              <a:spcAft>
                <a:spcPts val="0"/>
              </a:spcAft>
              <a:buSzPts val="800"/>
              <a:buNone/>
            </a:pPr>
            <a:r>
              <a:t/>
            </a:r>
            <a:endParaRPr b="1" sz="1500"/>
          </a:p>
        </p:txBody>
      </p:sp>
      <p:sp>
        <p:nvSpPr>
          <p:cNvPr id="648" name="Google Shape;648;g1186df1f2ae_0_67"/>
          <p:cNvSpPr/>
          <p:nvPr/>
        </p:nvSpPr>
        <p:spPr>
          <a:xfrm>
            <a:off x="430408" y="5754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g119a7e1e52f_0_0"/>
          <p:cNvSpPr txBox="1"/>
          <p:nvPr>
            <p:ph type="title"/>
          </p:nvPr>
        </p:nvSpPr>
        <p:spPr>
          <a:xfrm>
            <a:off x="3114450" y="387225"/>
            <a:ext cx="1030800" cy="5511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800">
                <a:solidFill>
                  <a:schemeClr val="dk1"/>
                </a:solidFill>
              </a:rPr>
              <a:t>Agenda</a:t>
            </a:r>
            <a:endParaRPr sz="1800"/>
          </a:p>
        </p:txBody>
      </p:sp>
      <p:sp>
        <p:nvSpPr>
          <p:cNvPr id="519" name="Google Shape;519;g119a7e1e52f_0_0"/>
          <p:cNvSpPr txBox="1"/>
          <p:nvPr>
            <p:ph idx="4294967295" type="subTitle"/>
          </p:nvPr>
        </p:nvSpPr>
        <p:spPr>
          <a:xfrm>
            <a:off x="419100" y="900750"/>
            <a:ext cx="6421500" cy="3506700"/>
          </a:xfrm>
          <a:prstGeom prst="rect">
            <a:avLst/>
          </a:prstGeom>
          <a:noFill/>
          <a:ln>
            <a:noFill/>
          </a:ln>
        </p:spPr>
        <p:txBody>
          <a:bodyPr anchorCtr="0" anchor="ctr" bIns="0" lIns="0" spcFirstLastPara="1" rIns="0" wrap="square" tIns="0">
            <a:noAutofit/>
          </a:bodyPr>
          <a:lstStyle/>
          <a:p>
            <a:pPr indent="-330200" lvl="0" marL="457200" marR="0" rtl="0" algn="l">
              <a:lnSpc>
                <a:spcPct val="150000"/>
              </a:lnSpc>
              <a:spcBef>
                <a:spcPts val="0"/>
              </a:spcBef>
              <a:spcAft>
                <a:spcPts val="0"/>
              </a:spcAft>
              <a:buClr>
                <a:schemeClr val="dk1"/>
              </a:buClr>
              <a:buSzPts val="1600"/>
              <a:buFont typeface="Proxima Nova"/>
              <a:buChar char="-"/>
            </a:pPr>
            <a:r>
              <a:rPr b="0" i="0" lang="en" sz="1600" u="none" cap="none" strike="noStrike">
                <a:solidFill>
                  <a:schemeClr val="dk1"/>
                </a:solidFill>
                <a:latin typeface="Proxima Nova"/>
                <a:ea typeface="Proxima Nova"/>
                <a:cs typeface="Proxima Nova"/>
                <a:sym typeface="Proxima Nova"/>
              </a:rPr>
              <a:t>What is Spring Framework 🍃</a:t>
            </a:r>
            <a:endParaRPr b="0" i="0" sz="1600" u="none" cap="none" strike="noStrike">
              <a:solidFill>
                <a:schemeClr val="dk1"/>
              </a:solidFill>
              <a:latin typeface="Proxima Nova"/>
              <a:ea typeface="Proxima Nova"/>
              <a:cs typeface="Proxima Nova"/>
              <a:sym typeface="Proxima Nova"/>
            </a:endParaRPr>
          </a:p>
          <a:p>
            <a:pPr indent="-330200" lvl="0" marL="457200" marR="0" rtl="0" algn="l">
              <a:lnSpc>
                <a:spcPct val="150000"/>
              </a:lnSpc>
              <a:spcBef>
                <a:spcPts val="0"/>
              </a:spcBef>
              <a:spcAft>
                <a:spcPts val="0"/>
              </a:spcAft>
              <a:buClr>
                <a:schemeClr val="dk1"/>
              </a:buClr>
              <a:buSzPts val="1600"/>
              <a:buFont typeface="Proxima Nova"/>
              <a:buChar char="-"/>
            </a:pPr>
            <a:r>
              <a:rPr b="0" i="0" lang="en" sz="1600" u="none" cap="none" strike="noStrike">
                <a:solidFill>
                  <a:schemeClr val="dk1"/>
                </a:solidFill>
                <a:latin typeface="Proxima Nova"/>
                <a:ea typeface="Proxima Nova"/>
                <a:cs typeface="Proxima Nova"/>
                <a:sym typeface="Proxima Nova"/>
              </a:rPr>
              <a:t>What is IoC ( Inversion of Control )</a:t>
            </a:r>
            <a:endParaRPr b="0" i="0" sz="1600" u="none" cap="none" strike="noStrike">
              <a:solidFill>
                <a:schemeClr val="dk1"/>
              </a:solidFill>
              <a:latin typeface="Proxima Nova"/>
              <a:ea typeface="Proxima Nova"/>
              <a:cs typeface="Proxima Nova"/>
              <a:sym typeface="Proxima Nova"/>
            </a:endParaRPr>
          </a:p>
          <a:p>
            <a:pPr indent="-330200" lvl="0" marL="457200" marR="0" rtl="0" algn="l">
              <a:lnSpc>
                <a:spcPct val="150000"/>
              </a:lnSpc>
              <a:spcBef>
                <a:spcPts val="0"/>
              </a:spcBef>
              <a:spcAft>
                <a:spcPts val="0"/>
              </a:spcAft>
              <a:buClr>
                <a:schemeClr val="dk1"/>
              </a:buClr>
              <a:buSzPts val="1600"/>
              <a:buFont typeface="Proxima Nova"/>
              <a:buChar char="-"/>
            </a:pPr>
            <a:r>
              <a:rPr b="0" i="0" lang="en" sz="1600" u="none" cap="none" strike="noStrike">
                <a:solidFill>
                  <a:schemeClr val="dk1"/>
                </a:solidFill>
                <a:latin typeface="Proxima Nova"/>
                <a:ea typeface="Proxima Nova"/>
                <a:cs typeface="Proxima Nova"/>
                <a:sym typeface="Proxima Nova"/>
              </a:rPr>
              <a:t>What does Spring to make our life easier </a:t>
            </a:r>
            <a:endParaRPr b="0" i="0" sz="1600" u="none" cap="none" strike="noStrike">
              <a:solidFill>
                <a:schemeClr val="dk1"/>
              </a:solidFill>
              <a:latin typeface="Proxima Nova"/>
              <a:ea typeface="Proxima Nova"/>
              <a:cs typeface="Proxima Nova"/>
              <a:sym typeface="Proxima Nova"/>
            </a:endParaRPr>
          </a:p>
          <a:p>
            <a:pPr indent="-330200" lvl="0" marL="457200" marR="0" rtl="0" algn="l">
              <a:lnSpc>
                <a:spcPct val="150000"/>
              </a:lnSpc>
              <a:spcBef>
                <a:spcPts val="0"/>
              </a:spcBef>
              <a:spcAft>
                <a:spcPts val="0"/>
              </a:spcAft>
              <a:buClr>
                <a:schemeClr val="dk1"/>
              </a:buClr>
              <a:buSzPts val="1600"/>
              <a:buFont typeface="Proxima Nova"/>
              <a:buChar char="-"/>
            </a:pPr>
            <a:r>
              <a:rPr b="0" i="0" lang="en" sz="1600" u="none" cap="none" strike="noStrike">
                <a:solidFill>
                  <a:schemeClr val="dk1"/>
                </a:solidFill>
                <a:latin typeface="Proxima Nova"/>
                <a:ea typeface="Proxima Nova"/>
                <a:cs typeface="Proxima Nova"/>
                <a:sym typeface="Proxima Nova"/>
              </a:rPr>
              <a:t>How the Spring magic works</a:t>
            </a:r>
            <a:endParaRPr b="0" i="0" sz="1600" u="none" cap="none" strike="noStrike">
              <a:solidFill>
                <a:schemeClr val="dk1"/>
              </a:solidFill>
              <a:latin typeface="Proxima Nova"/>
              <a:ea typeface="Proxima Nova"/>
              <a:cs typeface="Proxima Nova"/>
              <a:sym typeface="Proxima Nova"/>
            </a:endParaRPr>
          </a:p>
          <a:p>
            <a:pPr indent="-330200" lvl="0" marL="457200" marR="0" rtl="0" algn="l">
              <a:lnSpc>
                <a:spcPct val="150000"/>
              </a:lnSpc>
              <a:spcBef>
                <a:spcPts val="0"/>
              </a:spcBef>
              <a:spcAft>
                <a:spcPts val="0"/>
              </a:spcAft>
              <a:buClr>
                <a:schemeClr val="dk1"/>
              </a:buClr>
              <a:buSzPts val="1600"/>
              <a:buFont typeface="Proxima Nova"/>
              <a:buChar char="-"/>
            </a:pPr>
            <a:r>
              <a:rPr b="0" i="0" lang="en" sz="1600" u="none" cap="none" strike="noStrike">
                <a:solidFill>
                  <a:schemeClr val="dk1"/>
                </a:solidFill>
                <a:latin typeface="Proxima Nova"/>
                <a:ea typeface="Proxima Nova"/>
                <a:cs typeface="Proxima Nova"/>
                <a:sym typeface="Proxima Nova"/>
              </a:rPr>
              <a:t>Configure ‘The Magic’ </a:t>
            </a:r>
            <a:endParaRPr b="0" i="0" sz="1600" u="none" cap="none" strike="noStrike">
              <a:solidFill>
                <a:schemeClr val="dk1"/>
              </a:solidFill>
              <a:latin typeface="Proxima Nova"/>
              <a:ea typeface="Proxima Nova"/>
              <a:cs typeface="Proxima Nova"/>
              <a:sym typeface="Proxima Nova"/>
            </a:endParaRPr>
          </a:p>
          <a:p>
            <a:pPr indent="-330200" lvl="0" marL="457200" marR="0" rtl="0" algn="l">
              <a:lnSpc>
                <a:spcPct val="150000"/>
              </a:lnSpc>
              <a:spcBef>
                <a:spcPts val="0"/>
              </a:spcBef>
              <a:spcAft>
                <a:spcPts val="0"/>
              </a:spcAft>
              <a:buClr>
                <a:schemeClr val="dk1"/>
              </a:buClr>
              <a:buSzPts val="1600"/>
              <a:buFont typeface="Proxima Nova"/>
              <a:buChar char="-"/>
            </a:pPr>
            <a:r>
              <a:rPr b="0" i="0" lang="en" sz="1600" u="none" cap="none" strike="noStrike">
                <a:solidFill>
                  <a:schemeClr val="dk1"/>
                </a:solidFill>
                <a:latin typeface="Proxima Nova"/>
                <a:ea typeface="Proxima Nova"/>
                <a:cs typeface="Proxima Nova"/>
                <a:sym typeface="Proxima Nova"/>
              </a:rPr>
              <a:t>How to configure different types of Beans</a:t>
            </a:r>
            <a:endParaRPr b="0" i="0" sz="1600" u="none" cap="none" strike="noStrike">
              <a:solidFill>
                <a:schemeClr val="dk1"/>
              </a:solidFill>
              <a:latin typeface="Proxima Nova"/>
              <a:ea typeface="Proxima Nova"/>
              <a:cs typeface="Proxima Nova"/>
              <a:sym typeface="Proxima Nova"/>
            </a:endParaRPr>
          </a:p>
          <a:p>
            <a:pPr indent="-330200" lvl="0" marL="457200" marR="0" rtl="0" algn="l">
              <a:lnSpc>
                <a:spcPct val="150000"/>
              </a:lnSpc>
              <a:spcBef>
                <a:spcPts val="0"/>
              </a:spcBef>
              <a:spcAft>
                <a:spcPts val="0"/>
              </a:spcAft>
              <a:buClr>
                <a:schemeClr val="dk1"/>
              </a:buClr>
              <a:buSzPts val="1600"/>
              <a:buFont typeface="Proxima Nova"/>
              <a:buChar char="-"/>
            </a:pPr>
            <a:r>
              <a:rPr b="0" i="0" lang="en" sz="1600" u="none" cap="none" strike="noStrike">
                <a:solidFill>
                  <a:schemeClr val="dk1"/>
                </a:solidFill>
                <a:latin typeface="Proxima Nova"/>
                <a:ea typeface="Proxima Nova"/>
                <a:cs typeface="Proxima Nova"/>
                <a:sym typeface="Proxima Nova"/>
              </a:rPr>
              <a:t>Configure Beans scope</a:t>
            </a:r>
            <a:endParaRPr b="0" i="0" sz="1600" u="none" cap="none" strike="noStrike">
              <a:solidFill>
                <a:schemeClr val="dk1"/>
              </a:solidFill>
              <a:latin typeface="Proxima Nova"/>
              <a:ea typeface="Proxima Nova"/>
              <a:cs typeface="Proxima Nova"/>
              <a:sym typeface="Proxima Nova"/>
            </a:endParaRPr>
          </a:p>
          <a:p>
            <a:pPr indent="-330200" lvl="0" marL="457200" marR="0" rtl="0" algn="l">
              <a:lnSpc>
                <a:spcPct val="150000"/>
              </a:lnSpc>
              <a:spcBef>
                <a:spcPts val="0"/>
              </a:spcBef>
              <a:spcAft>
                <a:spcPts val="0"/>
              </a:spcAft>
              <a:buClr>
                <a:schemeClr val="dk1"/>
              </a:buClr>
              <a:buSzPts val="1600"/>
              <a:buFont typeface="Proxima Nova"/>
              <a:buChar char="-"/>
            </a:pPr>
            <a:r>
              <a:rPr b="0" i="0" lang="en" sz="1600" u="none" cap="none" strike="noStrike">
                <a:solidFill>
                  <a:schemeClr val="dk1"/>
                </a:solidFill>
                <a:latin typeface="Proxima Nova"/>
                <a:ea typeface="Proxima Nova"/>
                <a:cs typeface="Proxima Nova"/>
                <a:sym typeface="Proxima Nova"/>
              </a:rPr>
              <a:t>Configure Spring with external files</a:t>
            </a:r>
            <a:endParaRPr b="0" i="0" sz="1600" u="none" cap="none" strike="noStrike">
              <a:solidFill>
                <a:schemeClr val="dk1"/>
              </a:solidFill>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g1186df1f2ae_0_90"/>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Configure application with Spring</a:t>
            </a:r>
            <a:endParaRPr>
              <a:solidFill>
                <a:schemeClr val="dk1"/>
              </a:solidFill>
            </a:endParaRPr>
          </a:p>
        </p:txBody>
      </p:sp>
      <p:sp>
        <p:nvSpPr>
          <p:cNvPr id="654" name="Google Shape;654;g1186df1f2ae_0_90"/>
          <p:cNvSpPr txBox="1"/>
          <p:nvPr>
            <p:ph idx="1" type="subTitle"/>
          </p:nvPr>
        </p:nvSpPr>
        <p:spPr>
          <a:xfrm>
            <a:off x="495500" y="827800"/>
            <a:ext cx="8305800" cy="3418200"/>
          </a:xfrm>
          <a:prstGeom prst="rect">
            <a:avLst/>
          </a:prstGeom>
          <a:noFill/>
          <a:ln>
            <a:noFill/>
          </a:ln>
        </p:spPr>
        <p:txBody>
          <a:bodyPr anchorCtr="0" anchor="ctr" bIns="0" lIns="0" spcFirstLastPara="1" rIns="0" wrap="square" tIns="0">
            <a:noAutofit/>
          </a:bodyPr>
          <a:lstStyle/>
          <a:p>
            <a:pPr indent="0" lvl="0" marL="457200" rtl="0" algn="l">
              <a:lnSpc>
                <a:spcPct val="150000"/>
              </a:lnSpc>
              <a:spcBef>
                <a:spcPts val="0"/>
              </a:spcBef>
              <a:spcAft>
                <a:spcPts val="0"/>
              </a:spcAft>
              <a:buSzPts val="800"/>
              <a:buNone/>
            </a:pPr>
            <a:r>
              <a:rPr b="1" lang="en" sz="2200">
                <a:solidFill>
                  <a:srgbClr val="05B14B"/>
                </a:solidFill>
              </a:rPr>
              <a:t>@ComponentScan</a:t>
            </a:r>
            <a:endParaRPr b="1" sz="2200">
              <a:solidFill>
                <a:srgbClr val="05B14B"/>
              </a:solidFill>
            </a:endParaRPr>
          </a:p>
          <a:p>
            <a:pPr indent="-323850" lvl="0" marL="457200" rtl="0" algn="l">
              <a:lnSpc>
                <a:spcPct val="100000"/>
              </a:lnSpc>
              <a:spcBef>
                <a:spcPts val="0"/>
              </a:spcBef>
              <a:spcAft>
                <a:spcPts val="0"/>
              </a:spcAft>
              <a:buSzPts val="1500"/>
              <a:buChar char="-"/>
            </a:pPr>
            <a:r>
              <a:rPr b="1" lang="en" sz="1500"/>
              <a:t>With this annotation </a:t>
            </a:r>
            <a:r>
              <a:rPr b="1" lang="en" sz="1350">
                <a:latin typeface="Arial"/>
                <a:ea typeface="Arial"/>
                <a:cs typeface="Arial"/>
                <a:sym typeface="Arial"/>
              </a:rPr>
              <a:t>we can tell Spring where to search for classes annotated with @Bean, @Service, @Component or @Repository:</a:t>
            </a:r>
            <a:endParaRPr b="1" sz="1350">
              <a:latin typeface="Arial"/>
              <a:ea typeface="Arial"/>
              <a:cs typeface="Arial"/>
              <a:sym typeface="Arial"/>
            </a:endParaRPr>
          </a:p>
          <a:p>
            <a:pPr indent="0" lvl="0" marL="914400" rtl="0" algn="l">
              <a:lnSpc>
                <a:spcPct val="100000"/>
              </a:lnSpc>
              <a:spcBef>
                <a:spcPts val="0"/>
              </a:spcBef>
              <a:spcAft>
                <a:spcPts val="0"/>
              </a:spcAft>
              <a:buSzPts val="800"/>
              <a:buNone/>
            </a:pPr>
            <a:r>
              <a:t/>
            </a:r>
            <a:endParaRPr b="1" sz="1350">
              <a:latin typeface="Arial"/>
              <a:ea typeface="Arial"/>
              <a:cs typeface="Arial"/>
              <a:sym typeface="Arial"/>
            </a:endParaRPr>
          </a:p>
          <a:p>
            <a:pPr indent="0" lvl="0" marL="914400" rtl="0" algn="l">
              <a:lnSpc>
                <a:spcPct val="100000"/>
              </a:lnSpc>
              <a:spcBef>
                <a:spcPts val="0"/>
              </a:spcBef>
              <a:spcAft>
                <a:spcPts val="0"/>
              </a:spcAft>
              <a:buSzPts val="800"/>
              <a:buNone/>
            </a:pPr>
            <a:r>
              <a:t/>
            </a:r>
            <a:endParaRPr b="1" sz="1350">
              <a:latin typeface="Arial"/>
              <a:ea typeface="Arial"/>
              <a:cs typeface="Arial"/>
              <a:sym typeface="Arial"/>
            </a:endParaRPr>
          </a:p>
          <a:p>
            <a:pPr indent="0" lvl="0" marL="1371600" rtl="0" algn="l">
              <a:lnSpc>
                <a:spcPct val="115000"/>
              </a:lnSpc>
              <a:spcBef>
                <a:spcPts val="0"/>
              </a:spcBef>
              <a:spcAft>
                <a:spcPts val="0"/>
              </a:spcAft>
              <a:buSzPts val="800"/>
              <a:buNone/>
            </a:pPr>
            <a:r>
              <a:rPr i="1" lang="en" sz="1350">
                <a:solidFill>
                  <a:srgbClr val="05B14B"/>
                </a:solidFill>
                <a:latin typeface="Arial"/>
                <a:ea typeface="Arial"/>
                <a:cs typeface="Arial"/>
                <a:sym typeface="Arial"/>
              </a:rPr>
              <a:t>@Component</a:t>
            </a:r>
            <a:r>
              <a:rPr lang="en" sz="1350">
                <a:latin typeface="Arial"/>
                <a:ea typeface="Arial"/>
                <a:cs typeface="Arial"/>
                <a:sym typeface="Arial"/>
              </a:rPr>
              <a:t> - is a generic stereotype for any Spring-managed component.</a:t>
            </a:r>
            <a:endParaRPr sz="1350">
              <a:latin typeface="Arial"/>
              <a:ea typeface="Arial"/>
              <a:cs typeface="Arial"/>
              <a:sym typeface="Arial"/>
            </a:endParaRPr>
          </a:p>
          <a:p>
            <a:pPr indent="0" lvl="0" marL="1371600" rtl="0" algn="l">
              <a:lnSpc>
                <a:spcPct val="115000"/>
              </a:lnSpc>
              <a:spcBef>
                <a:spcPts val="800"/>
              </a:spcBef>
              <a:spcAft>
                <a:spcPts val="0"/>
              </a:spcAft>
              <a:buSzPts val="800"/>
              <a:buNone/>
            </a:pPr>
            <a:r>
              <a:rPr i="1" lang="en" sz="1350">
                <a:solidFill>
                  <a:srgbClr val="05B14B"/>
                </a:solidFill>
                <a:latin typeface="Arial"/>
                <a:ea typeface="Arial"/>
                <a:cs typeface="Arial"/>
                <a:sym typeface="Arial"/>
              </a:rPr>
              <a:t>@Service</a:t>
            </a:r>
            <a:r>
              <a:rPr lang="en" sz="1350">
                <a:latin typeface="Arial"/>
                <a:ea typeface="Arial"/>
                <a:cs typeface="Arial"/>
                <a:sym typeface="Arial"/>
              </a:rPr>
              <a:t> - annotates classes at the service layer.</a:t>
            </a:r>
            <a:endParaRPr sz="1350">
              <a:latin typeface="Arial"/>
              <a:ea typeface="Arial"/>
              <a:cs typeface="Arial"/>
              <a:sym typeface="Arial"/>
            </a:endParaRPr>
          </a:p>
          <a:p>
            <a:pPr indent="0" lvl="0" marL="1371600" rtl="0" algn="l">
              <a:lnSpc>
                <a:spcPct val="115000"/>
              </a:lnSpc>
              <a:spcBef>
                <a:spcPts val="800"/>
              </a:spcBef>
              <a:spcAft>
                <a:spcPts val="0"/>
              </a:spcAft>
              <a:buSzPts val="800"/>
              <a:buNone/>
            </a:pPr>
            <a:r>
              <a:rPr i="1" lang="en" sz="1350">
                <a:solidFill>
                  <a:srgbClr val="05B14B"/>
                </a:solidFill>
                <a:latin typeface="Arial"/>
                <a:ea typeface="Arial"/>
                <a:cs typeface="Arial"/>
                <a:sym typeface="Arial"/>
              </a:rPr>
              <a:t>@Repository</a:t>
            </a:r>
            <a:r>
              <a:rPr lang="en" sz="1350">
                <a:latin typeface="Arial"/>
                <a:ea typeface="Arial"/>
                <a:cs typeface="Arial"/>
                <a:sym typeface="Arial"/>
              </a:rPr>
              <a:t> - annotates classes at the persistence layer, which will act as a database repository.</a:t>
            </a:r>
            <a:endParaRPr b="1" sz="1350">
              <a:latin typeface="Arial"/>
              <a:ea typeface="Arial"/>
              <a:cs typeface="Arial"/>
              <a:sym typeface="Arial"/>
            </a:endParaRPr>
          </a:p>
          <a:p>
            <a:pPr indent="0" lvl="0" marL="457200" rtl="0" algn="l">
              <a:lnSpc>
                <a:spcPct val="100000"/>
              </a:lnSpc>
              <a:spcBef>
                <a:spcPts val="800"/>
              </a:spcBef>
              <a:spcAft>
                <a:spcPts val="0"/>
              </a:spcAft>
              <a:buSzPts val="800"/>
              <a:buNone/>
            </a:pPr>
            <a:r>
              <a:t/>
            </a:r>
            <a:endParaRPr b="1" sz="1500"/>
          </a:p>
          <a:p>
            <a:pPr indent="0" lvl="0" marL="457200" rtl="0" algn="l">
              <a:lnSpc>
                <a:spcPct val="100000"/>
              </a:lnSpc>
              <a:spcBef>
                <a:spcPts val="0"/>
              </a:spcBef>
              <a:spcAft>
                <a:spcPts val="0"/>
              </a:spcAft>
              <a:buSzPts val="800"/>
              <a:buNone/>
            </a:pPr>
            <a:r>
              <a:t/>
            </a:r>
            <a:endParaRPr b="1" sz="1500"/>
          </a:p>
        </p:txBody>
      </p:sp>
      <p:sp>
        <p:nvSpPr>
          <p:cNvPr id="655" name="Google Shape;655;g1186df1f2ae_0_90"/>
          <p:cNvSpPr/>
          <p:nvPr/>
        </p:nvSpPr>
        <p:spPr>
          <a:xfrm>
            <a:off x="430408" y="5754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g1186df1f2ae_0_19"/>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Configure application with Spring</a:t>
            </a:r>
            <a:endParaRPr/>
          </a:p>
        </p:txBody>
      </p:sp>
      <p:sp>
        <p:nvSpPr>
          <p:cNvPr id="661" name="Google Shape;661;g1186df1f2ae_0_19"/>
          <p:cNvSpPr txBox="1"/>
          <p:nvPr>
            <p:ph idx="1" type="subTitle"/>
          </p:nvPr>
        </p:nvSpPr>
        <p:spPr>
          <a:xfrm>
            <a:off x="419100" y="1266286"/>
            <a:ext cx="8305800" cy="950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800"/>
              <a:buNone/>
            </a:pPr>
            <a:r>
              <a:t/>
            </a:r>
            <a:endParaRPr/>
          </a:p>
        </p:txBody>
      </p:sp>
      <p:sp>
        <p:nvSpPr>
          <p:cNvPr id="662" name="Google Shape;662;g1186df1f2ae_0_19"/>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663" name="Google Shape;663;g1186df1f2ae_0_19"/>
          <p:cNvPicPr preferRelativeResize="0"/>
          <p:nvPr/>
        </p:nvPicPr>
        <p:blipFill rotWithShape="1">
          <a:blip r:embed="rId3">
            <a:alphaModFix/>
          </a:blip>
          <a:srcRect b="0" l="0" r="0" t="0"/>
          <a:stretch/>
        </p:blipFill>
        <p:spPr>
          <a:xfrm>
            <a:off x="430400" y="1185248"/>
            <a:ext cx="7437449" cy="31776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g1186df1f2ae_0_45"/>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Configure application with Spring</a:t>
            </a:r>
            <a:endParaRPr>
              <a:solidFill>
                <a:schemeClr val="dk1"/>
              </a:solidFill>
            </a:endParaRPr>
          </a:p>
        </p:txBody>
      </p:sp>
      <p:sp>
        <p:nvSpPr>
          <p:cNvPr id="669" name="Google Shape;669;g1186df1f2ae_0_45"/>
          <p:cNvSpPr txBox="1"/>
          <p:nvPr>
            <p:ph idx="1" type="subTitle"/>
          </p:nvPr>
        </p:nvSpPr>
        <p:spPr>
          <a:xfrm>
            <a:off x="419100" y="1266286"/>
            <a:ext cx="8305800" cy="950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800"/>
              <a:buNone/>
            </a:pPr>
            <a:r>
              <a:t/>
            </a:r>
            <a:endParaRPr/>
          </a:p>
        </p:txBody>
      </p:sp>
      <p:sp>
        <p:nvSpPr>
          <p:cNvPr id="670" name="Google Shape;670;g1186df1f2ae_0_45"/>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671" name="Google Shape;671;g1186df1f2ae_0_45"/>
          <p:cNvPicPr preferRelativeResize="0"/>
          <p:nvPr/>
        </p:nvPicPr>
        <p:blipFill rotWithShape="1">
          <a:blip r:embed="rId3">
            <a:alphaModFix/>
          </a:blip>
          <a:srcRect b="0" l="0" r="0" t="0"/>
          <a:stretch/>
        </p:blipFill>
        <p:spPr>
          <a:xfrm>
            <a:off x="430400" y="1222449"/>
            <a:ext cx="8114799" cy="29583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g1186df1f2ae_0_81"/>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Configure application with Spring - Autowire</a:t>
            </a:r>
            <a:endParaRPr>
              <a:solidFill>
                <a:schemeClr val="dk1"/>
              </a:solidFill>
            </a:endParaRPr>
          </a:p>
        </p:txBody>
      </p:sp>
      <p:sp>
        <p:nvSpPr>
          <p:cNvPr id="677" name="Google Shape;677;g1186df1f2ae_0_81"/>
          <p:cNvSpPr txBox="1"/>
          <p:nvPr>
            <p:ph idx="1" type="subTitle"/>
          </p:nvPr>
        </p:nvSpPr>
        <p:spPr>
          <a:xfrm>
            <a:off x="419100" y="1266286"/>
            <a:ext cx="8305800" cy="950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800"/>
              <a:buNone/>
            </a:pPr>
            <a:r>
              <a:t/>
            </a:r>
            <a:endParaRPr/>
          </a:p>
        </p:txBody>
      </p:sp>
      <p:sp>
        <p:nvSpPr>
          <p:cNvPr id="678" name="Google Shape;678;g1186df1f2ae_0_81"/>
          <p:cNvSpPr/>
          <p:nvPr/>
        </p:nvSpPr>
        <p:spPr>
          <a:xfrm>
            <a:off x="430408" y="8802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679" name="Google Shape;679;g1186df1f2ae_0_81"/>
          <p:cNvPicPr preferRelativeResize="0"/>
          <p:nvPr/>
        </p:nvPicPr>
        <p:blipFill rotWithShape="1">
          <a:blip r:embed="rId3">
            <a:alphaModFix/>
          </a:blip>
          <a:srcRect b="0" l="0" r="0" t="0"/>
          <a:stretch/>
        </p:blipFill>
        <p:spPr>
          <a:xfrm>
            <a:off x="0" y="1014050"/>
            <a:ext cx="9066250" cy="3098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g1196ad3bf94_0_0"/>
          <p:cNvSpPr txBox="1"/>
          <p:nvPr>
            <p:ph type="title"/>
          </p:nvPr>
        </p:nvSpPr>
        <p:spPr>
          <a:xfrm>
            <a:off x="898325" y="982375"/>
            <a:ext cx="7496700" cy="3255300"/>
          </a:xfrm>
          <a:prstGeom prst="rect">
            <a:avLst/>
          </a:prstGeom>
          <a:noFill/>
          <a:ln>
            <a:noFill/>
          </a:ln>
        </p:spPr>
        <p:txBody>
          <a:bodyPr anchorCtr="0" anchor="ctr" bIns="91425" lIns="137150" spcFirstLastPara="1" rIns="137150" wrap="square" tIns="91425">
            <a:noAutofit/>
          </a:bodyPr>
          <a:lstStyle/>
          <a:p>
            <a:pPr indent="0" lvl="0" marL="0" rtl="0" algn="ctr">
              <a:lnSpc>
                <a:spcPct val="90000"/>
              </a:lnSpc>
              <a:spcBef>
                <a:spcPts val="0"/>
              </a:spcBef>
              <a:spcAft>
                <a:spcPts val="0"/>
              </a:spcAft>
              <a:buSzPts val="800"/>
              <a:buNone/>
            </a:pPr>
            <a:r>
              <a:rPr lang="en" sz="5400"/>
              <a:t>Let’s make an example together 🥳</a:t>
            </a:r>
            <a:endParaRPr sz="5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g11981db9539_0_366"/>
          <p:cNvSpPr txBox="1"/>
          <p:nvPr>
            <p:ph type="title"/>
          </p:nvPr>
        </p:nvSpPr>
        <p:spPr>
          <a:xfrm>
            <a:off x="309150" y="982375"/>
            <a:ext cx="5494200" cy="3255300"/>
          </a:xfrm>
          <a:prstGeom prst="rect">
            <a:avLst/>
          </a:prstGeom>
          <a:noFill/>
          <a:ln>
            <a:noFill/>
          </a:ln>
        </p:spPr>
        <p:txBody>
          <a:bodyPr anchorCtr="0" anchor="ctr" bIns="91425" lIns="137150" spcFirstLastPara="1" rIns="137150" wrap="square" tIns="91425">
            <a:noAutofit/>
          </a:bodyPr>
          <a:lstStyle/>
          <a:p>
            <a:pPr indent="0" lvl="0" marL="0" rtl="0" algn="l">
              <a:lnSpc>
                <a:spcPct val="90000"/>
              </a:lnSpc>
              <a:spcBef>
                <a:spcPts val="0"/>
              </a:spcBef>
              <a:spcAft>
                <a:spcPts val="0"/>
              </a:spcAft>
              <a:buClr>
                <a:schemeClr val="dk1"/>
              </a:buClr>
              <a:buSzPts val="800"/>
              <a:buFont typeface="Arial"/>
              <a:buNone/>
            </a:pPr>
            <a:r>
              <a:rPr lang="en">
                <a:solidFill>
                  <a:schemeClr val="lt1"/>
                </a:solidFill>
              </a:rPr>
              <a:t>Bean scopes</a:t>
            </a:r>
            <a:endParaRPr>
              <a:solidFill>
                <a:schemeClr val="lt1"/>
              </a:solidFill>
            </a:endParaRPr>
          </a:p>
          <a:p>
            <a:pPr indent="0" lvl="0" marL="0" rtl="0" algn="l">
              <a:lnSpc>
                <a:spcPct val="90000"/>
              </a:lnSpc>
              <a:spcBef>
                <a:spcPts val="0"/>
              </a:spcBef>
              <a:spcAft>
                <a:spcPts val="0"/>
              </a:spcAft>
              <a:buSzPts val="800"/>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g11981db9539_0_370"/>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solidFill>
                  <a:schemeClr val="dk1"/>
                </a:solidFill>
              </a:rPr>
              <a:t>What is a scope?</a:t>
            </a:r>
            <a:endParaRPr/>
          </a:p>
        </p:txBody>
      </p:sp>
      <p:sp>
        <p:nvSpPr>
          <p:cNvPr id="695" name="Google Shape;695;g11981db9539_0_370"/>
          <p:cNvSpPr txBox="1"/>
          <p:nvPr/>
        </p:nvSpPr>
        <p:spPr>
          <a:xfrm>
            <a:off x="421050" y="969425"/>
            <a:ext cx="7983600" cy="23088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600"/>
              </a:spcBef>
              <a:spcAft>
                <a:spcPts val="0"/>
              </a:spcAft>
              <a:buClr>
                <a:schemeClr val="dk1"/>
              </a:buClr>
              <a:buSzPts val="1800"/>
              <a:buFont typeface="Proxima Nova"/>
              <a:buChar char="➢"/>
            </a:pPr>
            <a:r>
              <a:rPr b="0" i="0" lang="en" sz="1800" u="none" cap="none" strike="noStrike">
                <a:solidFill>
                  <a:schemeClr val="dk1"/>
                </a:solidFill>
                <a:latin typeface="Proxima Nova"/>
                <a:ea typeface="Proxima Nova"/>
                <a:cs typeface="Proxima Nova"/>
                <a:sym typeface="Proxima Nova"/>
              </a:rPr>
              <a:t>When you create a </a:t>
            </a:r>
            <a:r>
              <a:rPr b="1" i="0" lang="en" sz="1800" u="none" cap="none" strike="noStrike">
                <a:solidFill>
                  <a:schemeClr val="dk1"/>
                </a:solidFill>
                <a:latin typeface="Proxima Nova"/>
                <a:ea typeface="Proxima Nova"/>
                <a:cs typeface="Proxima Nova"/>
                <a:sym typeface="Proxima Nova"/>
              </a:rPr>
              <a:t>bean definition</a:t>
            </a:r>
            <a:r>
              <a:rPr b="0" i="0" lang="en" sz="1800" u="none" cap="none" strike="noStrike">
                <a:solidFill>
                  <a:schemeClr val="dk1"/>
                </a:solidFill>
                <a:latin typeface="Proxima Nova"/>
                <a:ea typeface="Proxima Nova"/>
                <a:cs typeface="Proxima Nova"/>
                <a:sym typeface="Proxima Nova"/>
              </a:rPr>
              <a:t> what you are actually creating is a </a:t>
            </a:r>
            <a:r>
              <a:rPr b="1" i="0" lang="en" sz="1800" u="none" cap="none" strike="noStrike">
                <a:solidFill>
                  <a:schemeClr val="dk1"/>
                </a:solidFill>
                <a:latin typeface="Proxima Nova"/>
                <a:ea typeface="Proxima Nova"/>
                <a:cs typeface="Proxima Nova"/>
                <a:sym typeface="Proxima Nova"/>
              </a:rPr>
              <a:t>recipe</a:t>
            </a:r>
            <a:r>
              <a:rPr b="0" i="0" lang="en" sz="1800" u="none" cap="none" strike="noStrike">
                <a:solidFill>
                  <a:schemeClr val="dk1"/>
                </a:solidFill>
                <a:latin typeface="Proxima Nova"/>
                <a:ea typeface="Proxima Nova"/>
                <a:cs typeface="Proxima Nova"/>
                <a:sym typeface="Proxima Nova"/>
              </a:rPr>
              <a:t> for creating actual instances of the class defined by that bean definition.</a:t>
            </a:r>
            <a:endParaRPr b="1" i="0" sz="1800" u="none" cap="none" strike="noStrike">
              <a:solidFill>
                <a:schemeClr val="dk1"/>
              </a:solidFill>
              <a:latin typeface="Proxima Nova"/>
              <a:ea typeface="Proxima Nova"/>
              <a:cs typeface="Proxima Nova"/>
              <a:sym typeface="Proxima Nova"/>
            </a:endParaRPr>
          </a:p>
          <a:p>
            <a:pPr indent="0" lvl="0" marL="1371600" marR="0" rtl="0" algn="l">
              <a:lnSpc>
                <a:spcPct val="100000"/>
              </a:lnSpc>
              <a:spcBef>
                <a:spcPts val="600"/>
              </a:spcBef>
              <a:spcAft>
                <a:spcPts val="0"/>
              </a:spcAft>
              <a:buClr>
                <a:srgbClr val="000000"/>
              </a:buClr>
              <a:buSzPts val="700"/>
              <a:buFont typeface="Arial"/>
              <a:buNone/>
            </a:pPr>
            <a:r>
              <a:t/>
            </a:r>
            <a:endParaRPr b="1" i="0" sz="700" u="none" cap="none" strike="noStrike">
              <a:solidFill>
                <a:schemeClr val="dk1"/>
              </a:solidFill>
              <a:latin typeface="Proxima Nova"/>
              <a:ea typeface="Proxima Nova"/>
              <a:cs typeface="Proxima Nova"/>
              <a:sym typeface="Proxima Nova"/>
            </a:endParaRPr>
          </a:p>
          <a:p>
            <a:pPr indent="-342900" lvl="0" marL="457200" marR="0" rtl="0" algn="l">
              <a:lnSpc>
                <a:spcPct val="100000"/>
              </a:lnSpc>
              <a:spcBef>
                <a:spcPts val="600"/>
              </a:spcBef>
              <a:spcAft>
                <a:spcPts val="0"/>
              </a:spcAft>
              <a:buClr>
                <a:schemeClr val="dk1"/>
              </a:buClr>
              <a:buSzPts val="1800"/>
              <a:buFont typeface="Proxima Nova"/>
              <a:buChar char="➢"/>
            </a:pPr>
            <a:r>
              <a:rPr b="0" i="0" lang="en" sz="1800" u="none" cap="none" strike="noStrike">
                <a:solidFill>
                  <a:schemeClr val="dk1"/>
                </a:solidFill>
                <a:latin typeface="Proxima Nova"/>
                <a:ea typeface="Proxima Nova"/>
                <a:cs typeface="Proxima Nova"/>
                <a:sym typeface="Proxima Nova"/>
              </a:rPr>
              <a:t>Bean Scopes control the instance creation of the bean and how it is managed by the spring container. </a:t>
            </a:r>
            <a:endParaRPr b="0" i="0" sz="1800" u="none" cap="none" strike="noStrike">
              <a:solidFill>
                <a:schemeClr val="dk1"/>
              </a:solidFill>
              <a:latin typeface="Proxima Nova"/>
              <a:ea typeface="Proxima Nova"/>
              <a:cs typeface="Proxima Nova"/>
              <a:sym typeface="Proxima Nova"/>
            </a:endParaRPr>
          </a:p>
          <a:p>
            <a:pPr indent="0" lvl="0" marL="1371600" marR="0" rtl="0" algn="l">
              <a:lnSpc>
                <a:spcPct val="100000"/>
              </a:lnSpc>
              <a:spcBef>
                <a:spcPts val="600"/>
              </a:spcBef>
              <a:spcAft>
                <a:spcPts val="0"/>
              </a:spcAft>
              <a:buClr>
                <a:srgbClr val="000000"/>
              </a:buClr>
              <a:buSzPts val="700"/>
              <a:buFont typeface="Arial"/>
              <a:buNone/>
            </a:pPr>
            <a:r>
              <a:t/>
            </a:r>
            <a:endParaRPr b="1" i="0" sz="700" u="none" cap="none" strike="noStrike">
              <a:solidFill>
                <a:schemeClr val="dk1"/>
              </a:solidFill>
              <a:latin typeface="Proxima Nova"/>
              <a:ea typeface="Proxima Nova"/>
              <a:cs typeface="Proxima Nova"/>
              <a:sym typeface="Proxima Nova"/>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g11981db9539_0_375"/>
          <p:cNvSpPr txBox="1"/>
          <p:nvPr/>
        </p:nvSpPr>
        <p:spPr>
          <a:xfrm>
            <a:off x="1239300" y="1069325"/>
            <a:ext cx="6347100" cy="5694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600"/>
              </a:spcBef>
              <a:spcAft>
                <a:spcPts val="0"/>
              </a:spcAft>
              <a:buClr>
                <a:srgbClr val="000000"/>
              </a:buClr>
              <a:buSzPts val="2500"/>
              <a:buFont typeface="Arial"/>
              <a:buNone/>
            </a:pPr>
            <a:r>
              <a:t/>
            </a:r>
            <a:endParaRPr b="0" i="0" sz="2500" u="none" cap="none" strike="noStrike">
              <a:solidFill>
                <a:schemeClr val="accent4"/>
              </a:solidFill>
              <a:latin typeface="Proxima Nova"/>
              <a:ea typeface="Proxima Nova"/>
              <a:cs typeface="Proxima Nova"/>
              <a:sym typeface="Proxima Nova"/>
            </a:endParaRPr>
          </a:p>
        </p:txBody>
      </p:sp>
      <p:sp>
        <p:nvSpPr>
          <p:cNvPr id="701" name="Google Shape;701;g11981db9539_0_375"/>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solidFill>
                  <a:schemeClr val="dk1"/>
                </a:solidFill>
              </a:rPr>
              <a:t>Bean scopes</a:t>
            </a:r>
            <a:endParaRPr/>
          </a:p>
        </p:txBody>
      </p:sp>
      <p:sp>
        <p:nvSpPr>
          <p:cNvPr id="702" name="Google Shape;702;g11981db9539_0_375"/>
          <p:cNvSpPr txBox="1"/>
          <p:nvPr/>
        </p:nvSpPr>
        <p:spPr>
          <a:xfrm>
            <a:off x="421050" y="537000"/>
            <a:ext cx="7983600" cy="31092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600"/>
              </a:spcBef>
              <a:spcAft>
                <a:spcPts val="0"/>
              </a:spcAft>
              <a:buClr>
                <a:schemeClr val="dk1"/>
              </a:buClr>
              <a:buSzPts val="1800"/>
              <a:buFont typeface="Proxima Nova"/>
              <a:buChar char="➢"/>
            </a:pPr>
            <a:r>
              <a:rPr b="0" i="0" lang="en" sz="1800" u="none" cap="none" strike="noStrike">
                <a:solidFill>
                  <a:schemeClr val="dk1"/>
                </a:solidFill>
                <a:latin typeface="Proxima Nova"/>
                <a:ea typeface="Proxima Nova"/>
                <a:cs typeface="Proxima Nova"/>
                <a:sym typeface="Proxima Nova"/>
              </a:rPr>
              <a:t>The latest version of the Spring framework defines 6 types of scopes:</a:t>
            </a:r>
            <a:endParaRPr b="0" i="0" sz="1800" u="none" cap="none" strike="noStrike">
              <a:solidFill>
                <a:schemeClr val="dk1"/>
              </a:solidFill>
              <a:latin typeface="Proxima Nova"/>
              <a:ea typeface="Proxima Nova"/>
              <a:cs typeface="Proxima Nova"/>
              <a:sym typeface="Proxima Nova"/>
            </a:endParaRPr>
          </a:p>
          <a:p>
            <a:pPr indent="-342900" lvl="1" marL="1828800" marR="0" rtl="0" algn="l">
              <a:lnSpc>
                <a:spcPct val="100000"/>
              </a:lnSpc>
              <a:spcBef>
                <a:spcPts val="0"/>
              </a:spcBef>
              <a:spcAft>
                <a:spcPts val="0"/>
              </a:spcAft>
              <a:buClr>
                <a:schemeClr val="accent4"/>
              </a:buClr>
              <a:buSzPts val="1800"/>
              <a:buFont typeface="Proxima Nova"/>
              <a:buChar char="○"/>
            </a:pPr>
            <a:r>
              <a:rPr b="0" i="0" lang="en" sz="1800" u="none" cap="none" strike="noStrike">
                <a:solidFill>
                  <a:schemeClr val="accent4"/>
                </a:solidFill>
                <a:latin typeface="Proxima Nova"/>
                <a:ea typeface="Proxima Nova"/>
                <a:cs typeface="Proxima Nova"/>
                <a:sym typeface="Proxima Nova"/>
              </a:rPr>
              <a:t>singleton</a:t>
            </a:r>
            <a:endParaRPr b="0" i="0" sz="1800" u="none" cap="none" strike="noStrike">
              <a:solidFill>
                <a:schemeClr val="accent4"/>
              </a:solidFill>
              <a:latin typeface="Proxima Nova"/>
              <a:ea typeface="Proxima Nova"/>
              <a:cs typeface="Proxima Nova"/>
              <a:sym typeface="Proxima Nova"/>
            </a:endParaRPr>
          </a:p>
          <a:p>
            <a:pPr indent="-342900" lvl="1" marL="1828800" marR="0" rtl="0" algn="l">
              <a:lnSpc>
                <a:spcPct val="100000"/>
              </a:lnSpc>
              <a:spcBef>
                <a:spcPts val="0"/>
              </a:spcBef>
              <a:spcAft>
                <a:spcPts val="0"/>
              </a:spcAft>
              <a:buClr>
                <a:schemeClr val="accent4"/>
              </a:buClr>
              <a:buSzPts val="1800"/>
              <a:buFont typeface="Proxima Nova"/>
              <a:buChar char="○"/>
            </a:pPr>
            <a:r>
              <a:rPr b="0" i="0" lang="en" sz="1800" u="none" cap="none" strike="noStrike">
                <a:solidFill>
                  <a:schemeClr val="accent4"/>
                </a:solidFill>
                <a:latin typeface="Proxima Nova"/>
                <a:ea typeface="Proxima Nova"/>
                <a:cs typeface="Proxima Nova"/>
                <a:sym typeface="Proxima Nova"/>
              </a:rPr>
              <a:t>prototype</a:t>
            </a:r>
            <a:endParaRPr b="0" i="0" sz="1800" u="none" cap="none" strike="noStrike">
              <a:solidFill>
                <a:schemeClr val="accent4"/>
              </a:solidFill>
              <a:latin typeface="Proxima Nova"/>
              <a:ea typeface="Proxima Nova"/>
              <a:cs typeface="Proxima Nova"/>
              <a:sym typeface="Proxima Nova"/>
            </a:endParaRPr>
          </a:p>
          <a:p>
            <a:pPr indent="-342900" lvl="1" marL="1828800" marR="0" rtl="0" algn="l">
              <a:lnSpc>
                <a:spcPct val="100000"/>
              </a:lnSpc>
              <a:spcBef>
                <a:spcPts val="0"/>
              </a:spcBef>
              <a:spcAft>
                <a:spcPts val="0"/>
              </a:spcAft>
              <a:buClr>
                <a:schemeClr val="accent2"/>
              </a:buClr>
              <a:buSzPts val="1800"/>
              <a:buFont typeface="Proxima Nova"/>
              <a:buChar char="○"/>
            </a:pPr>
            <a:r>
              <a:rPr b="0" i="0" lang="en" sz="1800" u="none" cap="none" strike="noStrike">
                <a:solidFill>
                  <a:schemeClr val="accent2"/>
                </a:solidFill>
                <a:latin typeface="Proxima Nova"/>
                <a:ea typeface="Proxima Nova"/>
                <a:cs typeface="Proxima Nova"/>
                <a:sym typeface="Proxima Nova"/>
              </a:rPr>
              <a:t>request</a:t>
            </a:r>
            <a:endParaRPr b="0" i="0" sz="1800" u="none" cap="none" strike="noStrike">
              <a:solidFill>
                <a:schemeClr val="accent2"/>
              </a:solidFill>
              <a:latin typeface="Proxima Nova"/>
              <a:ea typeface="Proxima Nova"/>
              <a:cs typeface="Proxima Nova"/>
              <a:sym typeface="Proxima Nova"/>
            </a:endParaRPr>
          </a:p>
          <a:p>
            <a:pPr indent="-342900" lvl="1" marL="1828800" marR="0" rtl="0" algn="l">
              <a:lnSpc>
                <a:spcPct val="100000"/>
              </a:lnSpc>
              <a:spcBef>
                <a:spcPts val="0"/>
              </a:spcBef>
              <a:spcAft>
                <a:spcPts val="0"/>
              </a:spcAft>
              <a:buClr>
                <a:schemeClr val="accent2"/>
              </a:buClr>
              <a:buSzPts val="1800"/>
              <a:buFont typeface="Proxima Nova"/>
              <a:buChar char="○"/>
            </a:pPr>
            <a:r>
              <a:rPr b="0" i="0" lang="en" sz="1800" u="none" cap="none" strike="noStrike">
                <a:solidFill>
                  <a:schemeClr val="accent2"/>
                </a:solidFill>
                <a:latin typeface="Proxima Nova"/>
                <a:ea typeface="Proxima Nova"/>
                <a:cs typeface="Proxima Nova"/>
                <a:sym typeface="Proxima Nova"/>
              </a:rPr>
              <a:t>session</a:t>
            </a:r>
            <a:endParaRPr b="0" i="0" sz="1800" u="none" cap="none" strike="noStrike">
              <a:solidFill>
                <a:schemeClr val="accent2"/>
              </a:solidFill>
              <a:latin typeface="Proxima Nova"/>
              <a:ea typeface="Proxima Nova"/>
              <a:cs typeface="Proxima Nova"/>
              <a:sym typeface="Proxima Nova"/>
            </a:endParaRPr>
          </a:p>
          <a:p>
            <a:pPr indent="-342900" lvl="1" marL="1828800" marR="0" rtl="0" algn="l">
              <a:lnSpc>
                <a:spcPct val="100000"/>
              </a:lnSpc>
              <a:spcBef>
                <a:spcPts val="0"/>
              </a:spcBef>
              <a:spcAft>
                <a:spcPts val="0"/>
              </a:spcAft>
              <a:buClr>
                <a:schemeClr val="accent2"/>
              </a:buClr>
              <a:buSzPts val="1800"/>
              <a:buFont typeface="Proxima Nova"/>
              <a:buChar char="○"/>
            </a:pPr>
            <a:r>
              <a:rPr b="0" i="0" lang="en" sz="1800" u="none" cap="none" strike="noStrike">
                <a:solidFill>
                  <a:schemeClr val="accent2"/>
                </a:solidFill>
                <a:latin typeface="Proxima Nova"/>
                <a:ea typeface="Proxima Nova"/>
                <a:cs typeface="Proxima Nova"/>
                <a:sym typeface="Proxima Nova"/>
              </a:rPr>
              <a:t>application</a:t>
            </a:r>
            <a:endParaRPr b="0" i="0" sz="1800" u="none" cap="none" strike="noStrike">
              <a:solidFill>
                <a:schemeClr val="accent2"/>
              </a:solidFill>
              <a:latin typeface="Proxima Nova"/>
              <a:ea typeface="Proxima Nova"/>
              <a:cs typeface="Proxima Nova"/>
              <a:sym typeface="Proxima Nova"/>
            </a:endParaRPr>
          </a:p>
          <a:p>
            <a:pPr indent="-342900" lvl="1" marL="1828800" marR="0" rtl="0" algn="l">
              <a:lnSpc>
                <a:spcPct val="100000"/>
              </a:lnSpc>
              <a:spcBef>
                <a:spcPts val="0"/>
              </a:spcBef>
              <a:spcAft>
                <a:spcPts val="0"/>
              </a:spcAft>
              <a:buClr>
                <a:schemeClr val="accent2"/>
              </a:buClr>
              <a:buSzPts val="1800"/>
              <a:buFont typeface="Proxima Nova"/>
              <a:buChar char="○"/>
            </a:pPr>
            <a:r>
              <a:rPr b="0" i="0" lang="en" sz="1800" u="none" cap="none" strike="noStrike">
                <a:solidFill>
                  <a:schemeClr val="accent2"/>
                </a:solidFill>
                <a:latin typeface="Proxima Nova"/>
                <a:ea typeface="Proxima Nova"/>
                <a:cs typeface="Proxima Nova"/>
                <a:sym typeface="Proxima Nova"/>
              </a:rPr>
              <a:t>websocket</a:t>
            </a:r>
            <a:endParaRPr b="0" i="0" sz="1800" u="none" cap="none" strike="noStrike">
              <a:solidFill>
                <a:schemeClr val="accent2"/>
              </a:solidFill>
              <a:latin typeface="Proxima Nova"/>
              <a:ea typeface="Proxima Nova"/>
              <a:cs typeface="Proxima Nova"/>
              <a:sym typeface="Proxima Nova"/>
            </a:endParaRPr>
          </a:p>
          <a:p>
            <a:pPr indent="0" lvl="0" marL="0" marR="0" rtl="0" algn="l">
              <a:lnSpc>
                <a:spcPct val="100000"/>
              </a:lnSpc>
              <a:spcBef>
                <a:spcPts val="600"/>
              </a:spcBef>
              <a:spcAft>
                <a:spcPts val="0"/>
              </a:spcAft>
              <a:buClr>
                <a:srgbClr val="000000"/>
              </a:buClr>
              <a:buSzPts val="1800"/>
              <a:buFont typeface="Arial"/>
              <a:buNone/>
            </a:pPr>
            <a:r>
              <a:t/>
            </a:r>
            <a:endParaRPr b="0" i="0" sz="1800" u="none" cap="none" strike="noStrike">
              <a:solidFill>
                <a:schemeClr val="dk1"/>
              </a:solidFill>
              <a:latin typeface="Proxima Nova"/>
              <a:ea typeface="Proxima Nova"/>
              <a:cs typeface="Proxima Nova"/>
              <a:sym typeface="Proxima Nova"/>
            </a:endParaRPr>
          </a:p>
          <a:p>
            <a:pPr indent="-342900" lvl="0" marL="457200" marR="0" rtl="0" algn="l">
              <a:lnSpc>
                <a:spcPct val="100000"/>
              </a:lnSpc>
              <a:spcBef>
                <a:spcPts val="600"/>
              </a:spcBef>
              <a:spcAft>
                <a:spcPts val="0"/>
              </a:spcAft>
              <a:buClr>
                <a:schemeClr val="dk1"/>
              </a:buClr>
              <a:buSzPts val="1800"/>
              <a:buFont typeface="Proxima Nova"/>
              <a:buChar char="➢"/>
            </a:pPr>
            <a:r>
              <a:rPr b="0" i="0" lang="en" sz="1800" u="none" cap="none" strike="noStrike">
                <a:solidFill>
                  <a:schemeClr val="dk1"/>
                </a:solidFill>
                <a:latin typeface="Proxima Nova"/>
                <a:ea typeface="Proxima Nova"/>
                <a:cs typeface="Proxima Nova"/>
                <a:sym typeface="Proxima Nova"/>
              </a:rPr>
              <a:t>Request, session, application and websocket scopes are only available in a web-aware application.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g11981db9539_0_381"/>
          <p:cNvSpPr txBox="1"/>
          <p:nvPr/>
        </p:nvSpPr>
        <p:spPr>
          <a:xfrm>
            <a:off x="1239300" y="1069325"/>
            <a:ext cx="6347100" cy="5694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600"/>
              </a:spcBef>
              <a:spcAft>
                <a:spcPts val="0"/>
              </a:spcAft>
              <a:buClr>
                <a:srgbClr val="000000"/>
              </a:buClr>
              <a:buSzPts val="2500"/>
              <a:buFont typeface="Arial"/>
              <a:buNone/>
            </a:pPr>
            <a:r>
              <a:t/>
            </a:r>
            <a:endParaRPr b="0" i="0" sz="2500" u="none" cap="none" strike="noStrike">
              <a:solidFill>
                <a:schemeClr val="accent4"/>
              </a:solidFill>
              <a:latin typeface="Proxima Nova"/>
              <a:ea typeface="Proxima Nova"/>
              <a:cs typeface="Proxima Nova"/>
              <a:sym typeface="Proxima Nova"/>
            </a:endParaRPr>
          </a:p>
        </p:txBody>
      </p:sp>
      <p:sp>
        <p:nvSpPr>
          <p:cNvPr id="708" name="Google Shape;708;g11981db9539_0_381"/>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solidFill>
                  <a:schemeClr val="dk1"/>
                </a:solidFill>
              </a:rPr>
              <a:t>Singleton scope</a:t>
            </a:r>
            <a:endParaRPr/>
          </a:p>
        </p:txBody>
      </p:sp>
      <p:sp>
        <p:nvSpPr>
          <p:cNvPr id="709" name="Google Shape;709;g11981db9539_0_381"/>
          <p:cNvSpPr txBox="1"/>
          <p:nvPr/>
        </p:nvSpPr>
        <p:spPr>
          <a:xfrm>
            <a:off x="421050" y="537000"/>
            <a:ext cx="7983600" cy="24321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600"/>
              </a:spcBef>
              <a:spcAft>
                <a:spcPts val="0"/>
              </a:spcAft>
              <a:buClr>
                <a:schemeClr val="dk1"/>
              </a:buClr>
              <a:buSzPts val="1800"/>
              <a:buFont typeface="Proxima Nova"/>
              <a:buChar char="➢"/>
            </a:pPr>
            <a:r>
              <a:rPr b="0" i="0" lang="en" sz="1800" u="none" cap="none" strike="noStrike">
                <a:solidFill>
                  <a:schemeClr val="dk1"/>
                </a:solidFill>
                <a:latin typeface="Proxima Nova"/>
                <a:ea typeface="Proxima Nova"/>
                <a:cs typeface="Proxima Nova"/>
                <a:sym typeface="Proxima Nova"/>
              </a:rPr>
              <a:t>When we define a bean with the singleton scope, the container creates a single instance of that bean</a:t>
            </a:r>
            <a:endParaRPr b="0" i="0" sz="1800" u="none" cap="none" strike="noStrike">
              <a:solidFill>
                <a:schemeClr val="dk1"/>
              </a:solidFill>
              <a:latin typeface="Proxima Nova"/>
              <a:ea typeface="Proxima Nova"/>
              <a:cs typeface="Proxima Nova"/>
              <a:sym typeface="Proxima Nova"/>
            </a:endParaRPr>
          </a:p>
          <a:p>
            <a:pPr indent="0" lvl="0" marL="1371600" marR="0" rtl="0" algn="l">
              <a:lnSpc>
                <a:spcPct val="100000"/>
              </a:lnSpc>
              <a:spcBef>
                <a:spcPts val="600"/>
              </a:spcBef>
              <a:spcAft>
                <a:spcPts val="0"/>
              </a:spcAft>
              <a:buClr>
                <a:srgbClr val="000000"/>
              </a:buClr>
              <a:buSzPts val="1800"/>
              <a:buFont typeface="Arial"/>
              <a:buNone/>
            </a:pPr>
            <a:r>
              <a:t/>
            </a:r>
            <a:endParaRPr b="0" i="0" sz="1800" u="none" cap="none" strike="noStrike">
              <a:solidFill>
                <a:schemeClr val="dk1"/>
              </a:solidFill>
              <a:latin typeface="Proxima Nova"/>
              <a:ea typeface="Proxima Nova"/>
              <a:cs typeface="Proxima Nova"/>
              <a:sym typeface="Proxima Nova"/>
            </a:endParaRPr>
          </a:p>
          <a:p>
            <a:pPr indent="-342900" lvl="0" marL="457200" marR="0" rtl="0" algn="l">
              <a:lnSpc>
                <a:spcPct val="100000"/>
              </a:lnSpc>
              <a:spcBef>
                <a:spcPts val="600"/>
              </a:spcBef>
              <a:spcAft>
                <a:spcPts val="0"/>
              </a:spcAft>
              <a:buClr>
                <a:schemeClr val="dk1"/>
              </a:buClr>
              <a:buSzPts val="1800"/>
              <a:buFont typeface="Proxima Nova"/>
              <a:buChar char="➢"/>
            </a:pPr>
            <a:r>
              <a:rPr b="0" i="0" lang="en" sz="1800" u="none" cap="none" strike="noStrike">
                <a:solidFill>
                  <a:schemeClr val="dk1"/>
                </a:solidFill>
                <a:latin typeface="Proxima Nova"/>
                <a:ea typeface="Proxima Nova"/>
                <a:cs typeface="Proxima Nova"/>
                <a:sym typeface="Proxima Nova"/>
              </a:rPr>
              <a:t>All requests for that bean name will return the same object, which is cached. </a:t>
            </a:r>
            <a:endParaRPr b="0" i="0" sz="1800" u="none" cap="none" strike="noStrike">
              <a:solidFill>
                <a:schemeClr val="dk1"/>
              </a:solidFill>
              <a:latin typeface="Proxima Nova"/>
              <a:ea typeface="Proxima Nova"/>
              <a:cs typeface="Proxima Nova"/>
              <a:sym typeface="Proxima Nova"/>
            </a:endParaRPr>
          </a:p>
          <a:p>
            <a:pPr indent="0" lvl="0" marL="1371600" marR="0" rtl="0" algn="l">
              <a:lnSpc>
                <a:spcPct val="100000"/>
              </a:lnSpc>
              <a:spcBef>
                <a:spcPts val="600"/>
              </a:spcBef>
              <a:spcAft>
                <a:spcPts val="0"/>
              </a:spcAft>
              <a:buClr>
                <a:srgbClr val="000000"/>
              </a:buClr>
              <a:buSzPts val="1800"/>
              <a:buFont typeface="Arial"/>
              <a:buNone/>
            </a:pPr>
            <a:r>
              <a:t/>
            </a:r>
            <a:endParaRPr b="0" i="0" sz="1800" u="none" cap="none" strike="noStrike">
              <a:solidFill>
                <a:schemeClr val="dk1"/>
              </a:solidFill>
              <a:latin typeface="Proxima Nova"/>
              <a:ea typeface="Proxima Nova"/>
              <a:cs typeface="Proxima Nova"/>
              <a:sym typeface="Proxima Nova"/>
            </a:endParaRPr>
          </a:p>
          <a:p>
            <a:pPr indent="-342900" lvl="0" marL="457200" marR="0" rtl="0" algn="l">
              <a:lnSpc>
                <a:spcPct val="100000"/>
              </a:lnSpc>
              <a:spcBef>
                <a:spcPts val="600"/>
              </a:spcBef>
              <a:spcAft>
                <a:spcPts val="0"/>
              </a:spcAft>
              <a:buClr>
                <a:schemeClr val="dk1"/>
              </a:buClr>
              <a:buSzPts val="1800"/>
              <a:buFont typeface="Proxima Nova"/>
              <a:buChar char="➢"/>
            </a:pPr>
            <a:r>
              <a:rPr b="0" i="0" lang="en" sz="1800" u="none" cap="none" strike="noStrike">
                <a:solidFill>
                  <a:schemeClr val="dk1"/>
                </a:solidFill>
                <a:latin typeface="Proxima Nova"/>
                <a:ea typeface="Proxima Nova"/>
                <a:cs typeface="Proxima Nova"/>
                <a:sym typeface="Proxima Nova"/>
              </a:rPr>
              <a:t>@Scope(value = ConfigurableBeanFactory.SCOPE_SINGLETON)</a:t>
            </a:r>
            <a:endParaRPr b="0" i="0" sz="1800" u="none" cap="none" strike="noStrike">
              <a:solidFill>
                <a:schemeClr val="dk1"/>
              </a:solidFill>
              <a:latin typeface="Proxima Nova"/>
              <a:ea typeface="Proxima Nova"/>
              <a:cs typeface="Proxima Nova"/>
              <a:sym typeface="Proxima Nova"/>
            </a:endParaRPr>
          </a:p>
        </p:txBody>
      </p:sp>
      <p:pic>
        <p:nvPicPr>
          <p:cNvPr id="710" name="Google Shape;710;g11981db9539_0_381"/>
          <p:cNvPicPr preferRelativeResize="0"/>
          <p:nvPr/>
        </p:nvPicPr>
        <p:blipFill rotWithShape="1">
          <a:blip r:embed="rId3">
            <a:alphaModFix/>
          </a:blip>
          <a:srcRect b="0" l="0" r="0" t="0"/>
          <a:stretch/>
        </p:blipFill>
        <p:spPr>
          <a:xfrm>
            <a:off x="2176400" y="3020400"/>
            <a:ext cx="4472899" cy="15219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g11981db9539_0_388"/>
          <p:cNvSpPr txBox="1"/>
          <p:nvPr/>
        </p:nvSpPr>
        <p:spPr>
          <a:xfrm>
            <a:off x="1239300" y="1069325"/>
            <a:ext cx="6347100" cy="5694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600"/>
              </a:spcBef>
              <a:spcAft>
                <a:spcPts val="0"/>
              </a:spcAft>
              <a:buClr>
                <a:srgbClr val="000000"/>
              </a:buClr>
              <a:buSzPts val="2500"/>
              <a:buFont typeface="Arial"/>
              <a:buNone/>
            </a:pPr>
            <a:r>
              <a:t/>
            </a:r>
            <a:endParaRPr b="0" i="0" sz="2500" u="none" cap="none" strike="noStrike">
              <a:solidFill>
                <a:schemeClr val="accent4"/>
              </a:solidFill>
              <a:latin typeface="Proxima Nova"/>
              <a:ea typeface="Proxima Nova"/>
              <a:cs typeface="Proxima Nova"/>
              <a:sym typeface="Proxima Nova"/>
            </a:endParaRPr>
          </a:p>
        </p:txBody>
      </p:sp>
      <p:sp>
        <p:nvSpPr>
          <p:cNvPr id="716" name="Google Shape;716;g11981db9539_0_388"/>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solidFill>
                  <a:schemeClr val="dk1"/>
                </a:solidFill>
              </a:rPr>
              <a:t>Prototype scope</a:t>
            </a:r>
            <a:endParaRPr/>
          </a:p>
        </p:txBody>
      </p:sp>
      <p:sp>
        <p:nvSpPr>
          <p:cNvPr id="717" name="Google Shape;717;g11981db9539_0_388"/>
          <p:cNvSpPr txBox="1"/>
          <p:nvPr/>
        </p:nvSpPr>
        <p:spPr>
          <a:xfrm>
            <a:off x="421050" y="537000"/>
            <a:ext cx="7983600" cy="14469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600"/>
              </a:spcBef>
              <a:spcAft>
                <a:spcPts val="0"/>
              </a:spcAft>
              <a:buClr>
                <a:schemeClr val="dk1"/>
              </a:buClr>
              <a:buSzPts val="1800"/>
              <a:buFont typeface="Proxima Nova"/>
              <a:buChar char="➢"/>
            </a:pPr>
            <a:r>
              <a:rPr b="0" i="0" lang="en" sz="1800" u="none" cap="none" strike="noStrike">
                <a:solidFill>
                  <a:schemeClr val="dk1"/>
                </a:solidFill>
                <a:latin typeface="Proxima Nova"/>
                <a:ea typeface="Proxima Nova"/>
                <a:cs typeface="Proxima Nova"/>
                <a:sym typeface="Proxima Nova"/>
              </a:rPr>
              <a:t>A bean with the prototype scope will return a different instance every time it is requested from the container.</a:t>
            </a:r>
            <a:endParaRPr b="0" i="0" sz="1800" u="none" cap="none" strike="noStrike">
              <a:solidFill>
                <a:schemeClr val="dk1"/>
              </a:solidFill>
              <a:latin typeface="Proxima Nova"/>
              <a:ea typeface="Proxima Nova"/>
              <a:cs typeface="Proxima Nova"/>
              <a:sym typeface="Proxima Nova"/>
            </a:endParaRPr>
          </a:p>
          <a:p>
            <a:pPr indent="0" lvl="0" marL="1371600" marR="0" rtl="0" algn="l">
              <a:lnSpc>
                <a:spcPct val="100000"/>
              </a:lnSpc>
              <a:spcBef>
                <a:spcPts val="600"/>
              </a:spcBef>
              <a:spcAft>
                <a:spcPts val="0"/>
              </a:spcAft>
              <a:buClr>
                <a:srgbClr val="000000"/>
              </a:buClr>
              <a:buSzPts val="1800"/>
              <a:buFont typeface="Arial"/>
              <a:buNone/>
            </a:pPr>
            <a:r>
              <a:t/>
            </a:r>
            <a:endParaRPr b="0" i="0" sz="1800" u="none" cap="none" strike="noStrike">
              <a:solidFill>
                <a:schemeClr val="dk1"/>
              </a:solidFill>
              <a:latin typeface="Proxima Nova"/>
              <a:ea typeface="Proxima Nova"/>
              <a:cs typeface="Proxima Nova"/>
              <a:sym typeface="Proxima Nova"/>
            </a:endParaRPr>
          </a:p>
          <a:p>
            <a:pPr indent="-342900" lvl="0" marL="457200" marR="0" rtl="0" algn="l">
              <a:lnSpc>
                <a:spcPct val="100000"/>
              </a:lnSpc>
              <a:spcBef>
                <a:spcPts val="600"/>
              </a:spcBef>
              <a:spcAft>
                <a:spcPts val="0"/>
              </a:spcAft>
              <a:buClr>
                <a:schemeClr val="dk1"/>
              </a:buClr>
              <a:buSzPts val="1800"/>
              <a:buFont typeface="Proxima Nova"/>
              <a:buChar char="➢"/>
            </a:pPr>
            <a:r>
              <a:rPr b="0" i="0" lang="en" sz="1800" u="none" cap="none" strike="noStrike">
                <a:solidFill>
                  <a:schemeClr val="dk1"/>
                </a:solidFill>
                <a:latin typeface="Proxima Nova"/>
                <a:ea typeface="Proxima Nova"/>
                <a:cs typeface="Proxima Nova"/>
                <a:sym typeface="Proxima Nova"/>
              </a:rPr>
              <a:t>@Scope(value = ConfigurableBeanFactory.SCOPE_PROTOTYPE)</a:t>
            </a:r>
            <a:endParaRPr b="0" i="0" sz="1800" u="none" cap="none" strike="noStrike">
              <a:solidFill>
                <a:schemeClr val="dk1"/>
              </a:solidFill>
              <a:latin typeface="Proxima Nova"/>
              <a:ea typeface="Proxima Nova"/>
              <a:cs typeface="Proxima Nova"/>
              <a:sym typeface="Proxima Nova"/>
            </a:endParaRPr>
          </a:p>
        </p:txBody>
      </p:sp>
      <p:pic>
        <p:nvPicPr>
          <p:cNvPr id="718" name="Google Shape;718;g11981db9539_0_388"/>
          <p:cNvPicPr preferRelativeResize="0"/>
          <p:nvPr/>
        </p:nvPicPr>
        <p:blipFill rotWithShape="1">
          <a:blip r:embed="rId3">
            <a:alphaModFix/>
          </a:blip>
          <a:srcRect b="0" l="0" r="0" t="0"/>
          <a:stretch/>
        </p:blipFill>
        <p:spPr>
          <a:xfrm>
            <a:off x="2177138" y="2571750"/>
            <a:ext cx="4471416" cy="151790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g118be7cd2ee_0_0"/>
          <p:cNvSpPr txBox="1"/>
          <p:nvPr/>
        </p:nvSpPr>
        <p:spPr>
          <a:xfrm>
            <a:off x="420750" y="982375"/>
            <a:ext cx="4151400" cy="3255300"/>
          </a:xfrm>
          <a:prstGeom prst="rect">
            <a:avLst/>
          </a:prstGeom>
          <a:noFill/>
          <a:ln>
            <a:noFill/>
          </a:ln>
        </p:spPr>
        <p:txBody>
          <a:bodyPr anchorCtr="0" anchor="ctr" bIns="91425" lIns="0" spcFirstLastPara="1" rIns="137150" wrap="square" tIns="91425">
            <a:noAutofit/>
          </a:bodyPr>
          <a:lstStyle/>
          <a:p>
            <a:pPr indent="0" lvl="0" marL="0" marR="0" rtl="0" algn="l">
              <a:lnSpc>
                <a:spcPct val="90000"/>
              </a:lnSpc>
              <a:spcBef>
                <a:spcPts val="0"/>
              </a:spcBef>
              <a:spcAft>
                <a:spcPts val="0"/>
              </a:spcAft>
              <a:buClr>
                <a:srgbClr val="000000"/>
              </a:buClr>
              <a:buSzPts val="4000"/>
              <a:buFont typeface="Arial"/>
              <a:buNone/>
            </a:pPr>
            <a:r>
              <a:rPr b="0" i="0" lang="en" sz="4000" u="none" cap="none" strike="noStrike">
                <a:solidFill>
                  <a:srgbClr val="FFFFFF"/>
                </a:solidFill>
                <a:latin typeface="Proxima Nova Extrabold"/>
                <a:ea typeface="Proxima Nova Extrabold"/>
                <a:cs typeface="Proxima Nova Extrabold"/>
                <a:sym typeface="Proxima Nova Extrabold"/>
              </a:rPr>
              <a:t>What is </a:t>
            </a:r>
            <a:r>
              <a:rPr b="0" i="0" lang="en" sz="4000" u="none" cap="none" strike="noStrike">
                <a:solidFill>
                  <a:schemeClr val="lt1"/>
                </a:solidFill>
                <a:latin typeface="Proxima Nova Extrabold"/>
                <a:ea typeface="Proxima Nova Extrabold"/>
                <a:cs typeface="Proxima Nova Extrabold"/>
                <a:sym typeface="Proxima Nova Extrabold"/>
              </a:rPr>
              <a:t>Spring</a:t>
            </a:r>
            <a:r>
              <a:rPr b="0" i="0" lang="en" sz="4000" u="none" cap="none" strike="noStrike">
                <a:solidFill>
                  <a:srgbClr val="FFFFFF"/>
                </a:solidFill>
                <a:latin typeface="Proxima Nova Extrabold"/>
                <a:ea typeface="Proxima Nova Extrabold"/>
                <a:cs typeface="Proxima Nova Extrabold"/>
                <a:sym typeface="Proxima Nova Extrabold"/>
              </a:rPr>
              <a:t>?</a:t>
            </a:r>
            <a:endParaRPr b="0" i="0" sz="4000" u="none" cap="none" strike="noStrike">
              <a:solidFill>
                <a:srgbClr val="FFFFFF"/>
              </a:solidFill>
              <a:latin typeface="Proxima Nova Extrabold"/>
              <a:ea typeface="Proxima Nova Extrabold"/>
              <a:cs typeface="Proxima Nova Extrabold"/>
              <a:sym typeface="Proxima Nova Extra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g11981db9539_0_395"/>
          <p:cNvSpPr txBox="1"/>
          <p:nvPr/>
        </p:nvSpPr>
        <p:spPr>
          <a:xfrm>
            <a:off x="1239300" y="1069325"/>
            <a:ext cx="6347100" cy="5694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600"/>
              </a:spcBef>
              <a:spcAft>
                <a:spcPts val="0"/>
              </a:spcAft>
              <a:buClr>
                <a:srgbClr val="000000"/>
              </a:buClr>
              <a:buSzPts val="2500"/>
              <a:buFont typeface="Arial"/>
              <a:buNone/>
            </a:pPr>
            <a:r>
              <a:t/>
            </a:r>
            <a:endParaRPr b="0" i="0" sz="2500" u="none" cap="none" strike="noStrike">
              <a:solidFill>
                <a:schemeClr val="accent4"/>
              </a:solidFill>
              <a:latin typeface="Proxima Nova"/>
              <a:ea typeface="Proxima Nova"/>
              <a:cs typeface="Proxima Nova"/>
              <a:sym typeface="Proxima Nova"/>
            </a:endParaRPr>
          </a:p>
        </p:txBody>
      </p:sp>
      <p:sp>
        <p:nvSpPr>
          <p:cNvPr id="724" name="Google Shape;724;g11981db9539_0_395"/>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solidFill>
                  <a:schemeClr val="dk1"/>
                </a:solidFill>
              </a:rPr>
              <a:t>Request scope</a:t>
            </a:r>
            <a:endParaRPr/>
          </a:p>
        </p:txBody>
      </p:sp>
      <p:sp>
        <p:nvSpPr>
          <p:cNvPr id="725" name="Google Shape;725;g11981db9539_0_395"/>
          <p:cNvSpPr txBox="1"/>
          <p:nvPr/>
        </p:nvSpPr>
        <p:spPr>
          <a:xfrm>
            <a:off x="421050" y="537000"/>
            <a:ext cx="7983600" cy="25551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600"/>
              </a:spcBef>
              <a:spcAft>
                <a:spcPts val="0"/>
              </a:spcAft>
              <a:buClr>
                <a:schemeClr val="dk1"/>
              </a:buClr>
              <a:buSzPts val="1800"/>
              <a:buFont typeface="Proxima Nova"/>
              <a:buChar char="➢"/>
            </a:pPr>
            <a:r>
              <a:rPr b="0" i="0" lang="en" sz="1800" u="none" cap="none" strike="noStrike">
                <a:solidFill>
                  <a:schemeClr val="dk1"/>
                </a:solidFill>
                <a:latin typeface="Proxima Nova"/>
                <a:ea typeface="Proxima Nova"/>
                <a:cs typeface="Proxima Nova"/>
                <a:sym typeface="Proxima Nova"/>
              </a:rPr>
              <a:t>The request scope creates a bean instance for a single HTTP request</a:t>
            </a:r>
            <a:endParaRPr b="0" i="0" sz="1800" u="none" cap="none" strike="noStrike">
              <a:solidFill>
                <a:schemeClr val="dk1"/>
              </a:solidFill>
              <a:latin typeface="Proxima Nova"/>
              <a:ea typeface="Proxima Nova"/>
              <a:cs typeface="Proxima Nova"/>
              <a:sym typeface="Proxima Nova"/>
            </a:endParaRPr>
          </a:p>
          <a:p>
            <a:pPr indent="-342900" lvl="0" marL="457200" marR="0" rtl="0" algn="l">
              <a:lnSpc>
                <a:spcPct val="100000"/>
              </a:lnSpc>
              <a:spcBef>
                <a:spcPts val="0"/>
              </a:spcBef>
              <a:spcAft>
                <a:spcPts val="0"/>
              </a:spcAft>
              <a:buClr>
                <a:schemeClr val="dk1"/>
              </a:buClr>
              <a:buSzPts val="1800"/>
              <a:buFont typeface="Proxima Nova"/>
              <a:buChar char="➢"/>
            </a:pPr>
            <a:r>
              <a:rPr b="1" i="0" lang="en" sz="1800" u="none" cap="none" strike="noStrike">
                <a:solidFill>
                  <a:schemeClr val="dk1"/>
                </a:solidFill>
                <a:latin typeface="Proxima Nova"/>
                <a:ea typeface="Proxima Nova"/>
                <a:cs typeface="Proxima Nova"/>
                <a:sym typeface="Proxima Nova"/>
              </a:rPr>
              <a:t>@Scope(value = WebApplicationContext.SCOPE_REQUEST, proxyMode = ScopedProxyMode.TARGET_CLASS)</a:t>
            </a:r>
            <a:endParaRPr b="1" i="0" sz="1800" u="none" cap="none" strike="noStrike">
              <a:solidFill>
                <a:schemeClr val="dk1"/>
              </a:solidFill>
              <a:latin typeface="Proxima Nova"/>
              <a:ea typeface="Proxima Nova"/>
              <a:cs typeface="Proxima Nova"/>
              <a:sym typeface="Proxima Nova"/>
            </a:endParaRPr>
          </a:p>
          <a:p>
            <a:pPr indent="0" lvl="0" marL="0" marR="0" rtl="0" algn="l">
              <a:lnSpc>
                <a:spcPct val="100000"/>
              </a:lnSpc>
              <a:spcBef>
                <a:spcPts val="600"/>
              </a:spcBef>
              <a:spcAft>
                <a:spcPts val="0"/>
              </a:spcAft>
              <a:buClr>
                <a:srgbClr val="000000"/>
              </a:buClr>
              <a:buSzPts val="1800"/>
              <a:buFont typeface="Arial"/>
              <a:buNone/>
            </a:pPr>
            <a:r>
              <a:t/>
            </a:r>
            <a:endParaRPr b="0" i="0" sz="1800" u="none" cap="none" strike="noStrike">
              <a:solidFill>
                <a:schemeClr val="dk1"/>
              </a:solidFill>
              <a:latin typeface="Proxima Nova"/>
              <a:ea typeface="Proxima Nova"/>
              <a:cs typeface="Proxima Nova"/>
              <a:sym typeface="Proxima Nova"/>
            </a:endParaRPr>
          </a:p>
          <a:p>
            <a:pPr indent="-342900" lvl="0" marL="457200" marR="0" rtl="0" algn="l">
              <a:lnSpc>
                <a:spcPct val="100000"/>
              </a:lnSpc>
              <a:spcBef>
                <a:spcPts val="600"/>
              </a:spcBef>
              <a:spcAft>
                <a:spcPts val="0"/>
              </a:spcAft>
              <a:buClr>
                <a:schemeClr val="dk1"/>
              </a:buClr>
              <a:buSzPts val="1800"/>
              <a:buFont typeface="Proxima Nova"/>
              <a:buChar char="➢"/>
            </a:pPr>
            <a:r>
              <a:rPr b="0" i="0" lang="en" sz="1800" u="none" cap="none" strike="noStrike">
                <a:solidFill>
                  <a:schemeClr val="dk1"/>
                </a:solidFill>
                <a:latin typeface="Proxima Nova"/>
                <a:ea typeface="Proxima Nova"/>
                <a:cs typeface="Proxima Nova"/>
                <a:sym typeface="Proxima Nova"/>
              </a:rPr>
              <a:t>The </a:t>
            </a:r>
            <a:r>
              <a:rPr b="1" i="0" lang="en" sz="1800" u="none" cap="none" strike="noStrike">
                <a:solidFill>
                  <a:schemeClr val="dk1"/>
                </a:solidFill>
                <a:latin typeface="Proxima Nova"/>
                <a:ea typeface="Proxima Nova"/>
                <a:cs typeface="Proxima Nova"/>
                <a:sym typeface="Proxima Nova"/>
              </a:rPr>
              <a:t>proxyMode</a:t>
            </a:r>
            <a:r>
              <a:rPr b="0" i="0" lang="en" sz="1800" u="none" cap="none" strike="noStrike">
                <a:solidFill>
                  <a:schemeClr val="dk1"/>
                </a:solidFill>
                <a:latin typeface="Proxima Nova"/>
                <a:ea typeface="Proxima Nova"/>
                <a:cs typeface="Proxima Nova"/>
                <a:sym typeface="Proxima Nova"/>
              </a:rPr>
              <a:t> attribute is necessary because at the moment of the instantiation of the web application context, there is no active request. Spring creates a proxy to be injected as a dependency, and instantiates the target bean when it is needed in a request.</a:t>
            </a:r>
            <a:endParaRPr b="0" i="0" sz="1800" u="none" cap="none" strike="noStrike">
              <a:solidFill>
                <a:schemeClr val="dk1"/>
              </a:solidFill>
              <a:latin typeface="Proxima Nova"/>
              <a:ea typeface="Proxima Nova"/>
              <a:cs typeface="Proxima Nova"/>
              <a:sym typeface="Proxima Nova"/>
            </a:endParaRPr>
          </a:p>
        </p:txBody>
      </p:sp>
      <p:pic>
        <p:nvPicPr>
          <p:cNvPr id="726" name="Google Shape;726;g11981db9539_0_395"/>
          <p:cNvPicPr preferRelativeResize="0"/>
          <p:nvPr/>
        </p:nvPicPr>
        <p:blipFill rotWithShape="1">
          <a:blip r:embed="rId3">
            <a:alphaModFix/>
          </a:blip>
          <a:srcRect b="0" l="0" r="0" t="0"/>
          <a:stretch/>
        </p:blipFill>
        <p:spPr>
          <a:xfrm>
            <a:off x="2177138" y="3188700"/>
            <a:ext cx="4471416" cy="151790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g11981db9539_0_402"/>
          <p:cNvSpPr txBox="1"/>
          <p:nvPr/>
        </p:nvSpPr>
        <p:spPr>
          <a:xfrm>
            <a:off x="1239300" y="1069325"/>
            <a:ext cx="6347100" cy="5694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600"/>
              </a:spcBef>
              <a:spcAft>
                <a:spcPts val="0"/>
              </a:spcAft>
              <a:buClr>
                <a:srgbClr val="000000"/>
              </a:buClr>
              <a:buSzPts val="2500"/>
              <a:buFont typeface="Arial"/>
              <a:buNone/>
            </a:pPr>
            <a:r>
              <a:t/>
            </a:r>
            <a:endParaRPr b="0" i="0" sz="2500" u="none" cap="none" strike="noStrike">
              <a:solidFill>
                <a:schemeClr val="accent4"/>
              </a:solidFill>
              <a:latin typeface="Proxima Nova"/>
              <a:ea typeface="Proxima Nova"/>
              <a:cs typeface="Proxima Nova"/>
              <a:sym typeface="Proxima Nova"/>
            </a:endParaRPr>
          </a:p>
        </p:txBody>
      </p:sp>
      <p:sp>
        <p:nvSpPr>
          <p:cNvPr id="732" name="Google Shape;732;g11981db9539_0_402"/>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solidFill>
                  <a:schemeClr val="dk1"/>
                </a:solidFill>
              </a:rPr>
              <a:t>Session scope</a:t>
            </a:r>
            <a:endParaRPr/>
          </a:p>
        </p:txBody>
      </p:sp>
      <p:sp>
        <p:nvSpPr>
          <p:cNvPr id="733" name="Google Shape;733;g11981db9539_0_402"/>
          <p:cNvSpPr txBox="1"/>
          <p:nvPr/>
        </p:nvSpPr>
        <p:spPr>
          <a:xfrm>
            <a:off x="421050" y="537000"/>
            <a:ext cx="7983600" cy="14469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600"/>
              </a:spcBef>
              <a:spcAft>
                <a:spcPts val="0"/>
              </a:spcAft>
              <a:buClr>
                <a:schemeClr val="dk1"/>
              </a:buClr>
              <a:buSzPts val="1800"/>
              <a:buFont typeface="Proxima Nova"/>
              <a:buChar char="➢"/>
            </a:pPr>
            <a:r>
              <a:rPr b="0" i="0" lang="en" sz="1800" u="none" cap="none" strike="noStrike">
                <a:solidFill>
                  <a:schemeClr val="dk1"/>
                </a:solidFill>
                <a:latin typeface="Proxima Nova"/>
                <a:ea typeface="Proxima Nova"/>
                <a:cs typeface="Proxima Nova"/>
                <a:sym typeface="Proxima Nova"/>
              </a:rPr>
              <a:t>The session scope creates a bean instance for an HTTP Session.</a:t>
            </a:r>
            <a:endParaRPr b="0" i="0" sz="1800" u="none" cap="none" strike="noStrike">
              <a:solidFill>
                <a:schemeClr val="dk1"/>
              </a:solidFill>
              <a:latin typeface="Proxima Nova"/>
              <a:ea typeface="Proxima Nova"/>
              <a:cs typeface="Proxima Nova"/>
              <a:sym typeface="Proxima Nova"/>
            </a:endParaRPr>
          </a:p>
          <a:p>
            <a:pPr indent="0" lvl="0" marL="1371600" marR="0" rtl="0" algn="l">
              <a:lnSpc>
                <a:spcPct val="100000"/>
              </a:lnSpc>
              <a:spcBef>
                <a:spcPts val="600"/>
              </a:spcBef>
              <a:spcAft>
                <a:spcPts val="0"/>
              </a:spcAft>
              <a:buClr>
                <a:srgbClr val="000000"/>
              </a:buClr>
              <a:buSzPts val="1800"/>
              <a:buFont typeface="Arial"/>
              <a:buNone/>
            </a:pPr>
            <a:r>
              <a:t/>
            </a:r>
            <a:endParaRPr b="0" i="0" sz="1800" u="none" cap="none" strike="noStrike">
              <a:solidFill>
                <a:schemeClr val="dk1"/>
              </a:solidFill>
              <a:latin typeface="Proxima Nova"/>
              <a:ea typeface="Proxima Nova"/>
              <a:cs typeface="Proxima Nova"/>
              <a:sym typeface="Proxima Nova"/>
            </a:endParaRPr>
          </a:p>
          <a:p>
            <a:pPr indent="-342900" lvl="0" marL="457200" marR="0" rtl="0" algn="l">
              <a:lnSpc>
                <a:spcPct val="100000"/>
              </a:lnSpc>
              <a:spcBef>
                <a:spcPts val="600"/>
              </a:spcBef>
              <a:spcAft>
                <a:spcPts val="0"/>
              </a:spcAft>
              <a:buClr>
                <a:schemeClr val="dk1"/>
              </a:buClr>
              <a:buSzPts val="1800"/>
              <a:buFont typeface="Proxima Nova"/>
              <a:buChar char="➢"/>
            </a:pPr>
            <a:r>
              <a:rPr b="1" i="0" lang="en" sz="1800" u="none" cap="none" strike="noStrike">
                <a:solidFill>
                  <a:schemeClr val="dk1"/>
                </a:solidFill>
                <a:latin typeface="Proxima Nova"/>
                <a:ea typeface="Proxima Nova"/>
                <a:cs typeface="Proxima Nova"/>
                <a:sym typeface="Proxima Nova"/>
              </a:rPr>
              <a:t>@Scope(value = WebApplicationContext.SCOPE_SESSION, proxyMode = ScopedProxyMode.TARGET_CLASS)</a:t>
            </a:r>
            <a:endParaRPr b="0" i="0" sz="1800" u="none" cap="none" strike="noStrike">
              <a:solidFill>
                <a:schemeClr val="dk1"/>
              </a:solidFill>
              <a:latin typeface="Proxima Nova"/>
              <a:ea typeface="Proxima Nova"/>
              <a:cs typeface="Proxima Nova"/>
              <a:sym typeface="Proxima Nova"/>
            </a:endParaRPr>
          </a:p>
        </p:txBody>
      </p:sp>
      <p:pic>
        <p:nvPicPr>
          <p:cNvPr id="734" name="Google Shape;734;g11981db9539_0_402"/>
          <p:cNvPicPr preferRelativeResize="0"/>
          <p:nvPr/>
        </p:nvPicPr>
        <p:blipFill rotWithShape="1">
          <a:blip r:embed="rId3">
            <a:alphaModFix/>
          </a:blip>
          <a:srcRect b="0" l="0" r="0" t="0"/>
          <a:stretch/>
        </p:blipFill>
        <p:spPr>
          <a:xfrm>
            <a:off x="1806800" y="2211150"/>
            <a:ext cx="5212078" cy="202996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g11981db9539_0_409"/>
          <p:cNvSpPr txBox="1"/>
          <p:nvPr/>
        </p:nvSpPr>
        <p:spPr>
          <a:xfrm>
            <a:off x="1239300" y="1069325"/>
            <a:ext cx="6347100" cy="5694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600"/>
              </a:spcBef>
              <a:spcAft>
                <a:spcPts val="0"/>
              </a:spcAft>
              <a:buClr>
                <a:srgbClr val="000000"/>
              </a:buClr>
              <a:buSzPts val="2500"/>
              <a:buFont typeface="Arial"/>
              <a:buNone/>
            </a:pPr>
            <a:r>
              <a:t/>
            </a:r>
            <a:endParaRPr b="0" i="0" sz="2500" u="none" cap="none" strike="noStrike">
              <a:solidFill>
                <a:schemeClr val="accent4"/>
              </a:solidFill>
              <a:latin typeface="Proxima Nova"/>
              <a:ea typeface="Proxima Nova"/>
              <a:cs typeface="Proxima Nova"/>
              <a:sym typeface="Proxima Nova"/>
            </a:endParaRPr>
          </a:p>
        </p:txBody>
      </p:sp>
      <p:sp>
        <p:nvSpPr>
          <p:cNvPr id="740" name="Google Shape;740;g11981db9539_0_409"/>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solidFill>
                  <a:schemeClr val="dk1"/>
                </a:solidFill>
              </a:rPr>
              <a:t>Application scope</a:t>
            </a:r>
            <a:endParaRPr/>
          </a:p>
        </p:txBody>
      </p:sp>
      <p:sp>
        <p:nvSpPr>
          <p:cNvPr id="741" name="Google Shape;741;g11981db9539_0_409"/>
          <p:cNvSpPr txBox="1"/>
          <p:nvPr/>
        </p:nvSpPr>
        <p:spPr>
          <a:xfrm>
            <a:off x="421050" y="537000"/>
            <a:ext cx="7983600" cy="32631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600"/>
              </a:spcBef>
              <a:spcAft>
                <a:spcPts val="0"/>
              </a:spcAft>
              <a:buClr>
                <a:schemeClr val="dk1"/>
              </a:buClr>
              <a:buSzPts val="1800"/>
              <a:buFont typeface="Proxima Nova"/>
              <a:buChar char="➢"/>
            </a:pPr>
            <a:r>
              <a:rPr b="0" i="0" lang="en" sz="1800" u="none" cap="none" strike="noStrike">
                <a:solidFill>
                  <a:schemeClr val="dk1"/>
                </a:solidFill>
                <a:latin typeface="Proxima Nova"/>
                <a:ea typeface="Proxima Nova"/>
                <a:cs typeface="Proxima Nova"/>
                <a:sym typeface="Proxima Nova"/>
              </a:rPr>
              <a:t>The application scope creates the bean instance for the </a:t>
            </a:r>
            <a:r>
              <a:rPr b="1" i="0" lang="en" sz="1800" u="none" cap="none" strike="noStrike">
                <a:solidFill>
                  <a:schemeClr val="dk1"/>
                </a:solidFill>
                <a:latin typeface="Proxima Nova"/>
                <a:ea typeface="Proxima Nova"/>
                <a:cs typeface="Proxima Nova"/>
                <a:sym typeface="Proxima Nova"/>
              </a:rPr>
              <a:t>lifecycle of a ServletContext</a:t>
            </a:r>
            <a:r>
              <a:rPr b="0" i="0" lang="en" sz="1800" u="none" cap="none" strike="noStrike">
                <a:solidFill>
                  <a:schemeClr val="dk1"/>
                </a:solidFill>
                <a:latin typeface="Proxima Nova"/>
                <a:ea typeface="Proxima Nova"/>
                <a:cs typeface="Proxima Nova"/>
                <a:sym typeface="Proxima Nova"/>
              </a:rPr>
              <a:t>.</a:t>
            </a:r>
            <a:endParaRPr b="0" i="0" sz="1800" u="none" cap="none" strike="noStrike">
              <a:solidFill>
                <a:schemeClr val="dk1"/>
              </a:solidFill>
              <a:latin typeface="Proxima Nova"/>
              <a:ea typeface="Proxima Nova"/>
              <a:cs typeface="Proxima Nova"/>
              <a:sym typeface="Proxima Nova"/>
            </a:endParaRPr>
          </a:p>
          <a:p>
            <a:pPr indent="0" lvl="0" marL="1371600" marR="0" rtl="0" algn="l">
              <a:lnSpc>
                <a:spcPct val="100000"/>
              </a:lnSpc>
              <a:spcBef>
                <a:spcPts val="600"/>
              </a:spcBef>
              <a:spcAft>
                <a:spcPts val="0"/>
              </a:spcAft>
              <a:buClr>
                <a:srgbClr val="000000"/>
              </a:buClr>
              <a:buSzPts val="1800"/>
              <a:buFont typeface="Arial"/>
              <a:buNone/>
            </a:pPr>
            <a:r>
              <a:t/>
            </a:r>
            <a:endParaRPr b="0" i="0" sz="1800" u="none" cap="none" strike="noStrike">
              <a:solidFill>
                <a:schemeClr val="dk1"/>
              </a:solidFill>
              <a:latin typeface="Proxima Nova"/>
              <a:ea typeface="Proxima Nova"/>
              <a:cs typeface="Proxima Nova"/>
              <a:sym typeface="Proxima Nova"/>
            </a:endParaRPr>
          </a:p>
          <a:p>
            <a:pPr indent="-342900" lvl="0" marL="457200" marR="0" rtl="0" algn="l">
              <a:lnSpc>
                <a:spcPct val="100000"/>
              </a:lnSpc>
              <a:spcBef>
                <a:spcPts val="600"/>
              </a:spcBef>
              <a:spcAft>
                <a:spcPts val="0"/>
              </a:spcAft>
              <a:buClr>
                <a:schemeClr val="dk1"/>
              </a:buClr>
              <a:buSzPts val="1800"/>
              <a:buFont typeface="Proxima Nova"/>
              <a:buChar char="➢"/>
            </a:pPr>
            <a:r>
              <a:rPr b="0" i="0" lang="en" sz="1800" u="none" cap="none" strike="noStrike">
                <a:solidFill>
                  <a:schemeClr val="dk1"/>
                </a:solidFill>
                <a:latin typeface="Proxima Nova"/>
                <a:ea typeface="Proxima Nova"/>
                <a:cs typeface="Proxima Nova"/>
                <a:sym typeface="Proxima Nova"/>
              </a:rPr>
              <a:t>This is </a:t>
            </a:r>
            <a:r>
              <a:rPr b="1" i="0" lang="en" sz="1800" u="none" cap="none" strike="noStrike">
                <a:solidFill>
                  <a:schemeClr val="dk1"/>
                </a:solidFill>
                <a:latin typeface="Proxima Nova"/>
                <a:ea typeface="Proxima Nova"/>
                <a:cs typeface="Proxima Nova"/>
                <a:sym typeface="Proxima Nova"/>
              </a:rPr>
              <a:t>similar to the singleton scope</a:t>
            </a:r>
            <a:r>
              <a:rPr b="0" i="0" lang="en" sz="1800" u="none" cap="none" strike="noStrike">
                <a:solidFill>
                  <a:schemeClr val="dk1"/>
                </a:solidFill>
                <a:latin typeface="Proxima Nova"/>
                <a:ea typeface="Proxima Nova"/>
                <a:cs typeface="Proxima Nova"/>
                <a:sym typeface="Proxima Nova"/>
              </a:rPr>
              <a:t>, but there is a very important difference with regards to the scope of the bean.</a:t>
            </a:r>
            <a:endParaRPr b="0" i="0" sz="1800" u="none" cap="none" strike="noStrike">
              <a:solidFill>
                <a:schemeClr val="dk1"/>
              </a:solidFill>
              <a:latin typeface="Proxima Nova"/>
              <a:ea typeface="Proxima Nova"/>
              <a:cs typeface="Proxima Nova"/>
              <a:sym typeface="Proxima Nova"/>
            </a:endParaRPr>
          </a:p>
          <a:p>
            <a:pPr indent="0" lvl="0" marL="0" marR="0" rtl="0" algn="l">
              <a:lnSpc>
                <a:spcPct val="100000"/>
              </a:lnSpc>
              <a:spcBef>
                <a:spcPts val="600"/>
              </a:spcBef>
              <a:spcAft>
                <a:spcPts val="0"/>
              </a:spcAft>
              <a:buClr>
                <a:srgbClr val="000000"/>
              </a:buClr>
              <a:buSzPts val="1800"/>
              <a:buFont typeface="Arial"/>
              <a:buNone/>
            </a:pPr>
            <a:r>
              <a:t/>
            </a:r>
            <a:endParaRPr b="0" i="0" sz="1800" u="none" cap="none" strike="noStrike">
              <a:solidFill>
                <a:schemeClr val="dk1"/>
              </a:solidFill>
              <a:latin typeface="Proxima Nova"/>
              <a:ea typeface="Proxima Nova"/>
              <a:cs typeface="Proxima Nova"/>
              <a:sym typeface="Proxima Nova"/>
            </a:endParaRPr>
          </a:p>
          <a:p>
            <a:pPr indent="-342900" lvl="0" marL="457200" marR="0" rtl="0" algn="l">
              <a:lnSpc>
                <a:spcPct val="100000"/>
              </a:lnSpc>
              <a:spcBef>
                <a:spcPts val="600"/>
              </a:spcBef>
              <a:spcAft>
                <a:spcPts val="0"/>
              </a:spcAft>
              <a:buClr>
                <a:schemeClr val="dk1"/>
              </a:buClr>
              <a:buSzPts val="1800"/>
              <a:buFont typeface="Proxima Nova"/>
              <a:buChar char="➢"/>
            </a:pPr>
            <a:r>
              <a:rPr b="0" i="0" lang="en" sz="1800" u="none" cap="none" strike="noStrike">
                <a:solidFill>
                  <a:schemeClr val="dk1"/>
                </a:solidFill>
                <a:latin typeface="Proxima Nova"/>
                <a:ea typeface="Proxima Nova"/>
                <a:cs typeface="Proxima Nova"/>
                <a:sym typeface="Proxima Nova"/>
              </a:rPr>
              <a:t>When beans are application scoped, the same instance of the bean is shared across multiple servlet-based applications running in the same ServletContext, while singleton scoped beans are scoped to a single application context only.</a:t>
            </a:r>
            <a:endParaRPr b="0" i="0" sz="1800" u="none" cap="none" strike="noStrike">
              <a:solidFill>
                <a:schemeClr val="dk1"/>
              </a:solidFill>
              <a:latin typeface="Proxima Nova"/>
              <a:ea typeface="Proxima Nova"/>
              <a:cs typeface="Proxima Nova"/>
              <a:sym typeface="Proxima Nov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g11981db9539_0_415"/>
          <p:cNvSpPr txBox="1"/>
          <p:nvPr/>
        </p:nvSpPr>
        <p:spPr>
          <a:xfrm>
            <a:off x="1239300" y="1069325"/>
            <a:ext cx="6347100" cy="5694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600"/>
              </a:spcBef>
              <a:spcAft>
                <a:spcPts val="0"/>
              </a:spcAft>
              <a:buClr>
                <a:srgbClr val="000000"/>
              </a:buClr>
              <a:buSzPts val="2500"/>
              <a:buFont typeface="Arial"/>
              <a:buNone/>
            </a:pPr>
            <a:r>
              <a:t/>
            </a:r>
            <a:endParaRPr b="0" i="0" sz="2500" u="none" cap="none" strike="noStrike">
              <a:solidFill>
                <a:schemeClr val="accent4"/>
              </a:solidFill>
              <a:latin typeface="Proxima Nova"/>
              <a:ea typeface="Proxima Nova"/>
              <a:cs typeface="Proxima Nova"/>
              <a:sym typeface="Proxima Nova"/>
            </a:endParaRPr>
          </a:p>
        </p:txBody>
      </p:sp>
      <p:sp>
        <p:nvSpPr>
          <p:cNvPr id="747" name="Google Shape;747;g11981db9539_0_415"/>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solidFill>
                  <a:schemeClr val="dk1"/>
                </a:solidFill>
              </a:rPr>
              <a:t>Application scope</a:t>
            </a:r>
            <a:endParaRPr/>
          </a:p>
        </p:txBody>
      </p:sp>
      <p:sp>
        <p:nvSpPr>
          <p:cNvPr id="748" name="Google Shape;748;g11981db9539_0_415"/>
          <p:cNvSpPr txBox="1"/>
          <p:nvPr/>
        </p:nvSpPr>
        <p:spPr>
          <a:xfrm>
            <a:off x="421050" y="537000"/>
            <a:ext cx="7983600" cy="18009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600"/>
              </a:spcBef>
              <a:spcAft>
                <a:spcPts val="0"/>
              </a:spcAft>
              <a:buClr>
                <a:schemeClr val="dk1"/>
              </a:buClr>
              <a:buSzPts val="1800"/>
              <a:buFont typeface="Proxima Nova"/>
              <a:buChar char="➢"/>
            </a:pPr>
            <a:r>
              <a:rPr b="1" i="0" lang="en" sz="1800" u="none" cap="none" strike="noStrike">
                <a:solidFill>
                  <a:schemeClr val="dk1"/>
                </a:solidFill>
                <a:latin typeface="Proxima Nova"/>
                <a:ea typeface="Proxima Nova"/>
                <a:cs typeface="Proxima Nova"/>
                <a:sym typeface="Proxima Nova"/>
              </a:rPr>
              <a:t>@Scope(value = WebApplicationContext.SCOPE_APPLICATION, proxyMode = ScopedProxyMode.TARGET_CLASS)</a:t>
            </a:r>
            <a:endParaRPr b="1" i="0" sz="1800" u="none" cap="none" strike="noStrike">
              <a:solidFill>
                <a:schemeClr val="dk1"/>
              </a:solidFill>
              <a:latin typeface="Proxima Nova"/>
              <a:ea typeface="Proxima Nova"/>
              <a:cs typeface="Proxima Nova"/>
              <a:sym typeface="Proxima Nova"/>
            </a:endParaRPr>
          </a:p>
          <a:p>
            <a:pPr indent="0" lvl="0" marL="1371600" marR="0" rtl="0" algn="l">
              <a:lnSpc>
                <a:spcPct val="100000"/>
              </a:lnSpc>
              <a:spcBef>
                <a:spcPts val="600"/>
              </a:spcBef>
              <a:spcAft>
                <a:spcPts val="0"/>
              </a:spcAft>
              <a:buClr>
                <a:srgbClr val="000000"/>
              </a:buClr>
              <a:buSzPts val="1800"/>
              <a:buFont typeface="Arial"/>
              <a:buNone/>
            </a:pPr>
            <a:r>
              <a:t/>
            </a:r>
            <a:endParaRPr b="0" i="0" sz="1800" u="none" cap="none" strike="noStrike">
              <a:solidFill>
                <a:schemeClr val="dk1"/>
              </a:solidFill>
              <a:latin typeface="Proxima Nova"/>
              <a:ea typeface="Proxima Nova"/>
              <a:cs typeface="Proxima Nova"/>
              <a:sym typeface="Proxima Nova"/>
            </a:endParaRPr>
          </a:p>
          <a:p>
            <a:pPr indent="0" lvl="0" marL="1371600" marR="0" rtl="0" algn="l">
              <a:lnSpc>
                <a:spcPct val="100000"/>
              </a:lnSpc>
              <a:spcBef>
                <a:spcPts val="600"/>
              </a:spcBef>
              <a:spcAft>
                <a:spcPts val="0"/>
              </a:spcAft>
              <a:buClr>
                <a:srgbClr val="000000"/>
              </a:buClr>
              <a:buSzPts val="1800"/>
              <a:buFont typeface="Arial"/>
              <a:buNone/>
            </a:pPr>
            <a:r>
              <a:t/>
            </a:r>
            <a:endParaRPr b="0" i="0" sz="1800" u="none" cap="none" strike="noStrike">
              <a:solidFill>
                <a:schemeClr val="dk1"/>
              </a:solidFill>
              <a:latin typeface="Proxima Nova"/>
              <a:ea typeface="Proxima Nova"/>
              <a:cs typeface="Proxima Nova"/>
              <a:sym typeface="Proxima Nova"/>
            </a:endParaRPr>
          </a:p>
          <a:p>
            <a:pPr indent="0" lvl="0" marL="0" marR="0" rtl="0" algn="l">
              <a:lnSpc>
                <a:spcPct val="100000"/>
              </a:lnSpc>
              <a:spcBef>
                <a:spcPts val="600"/>
              </a:spcBef>
              <a:spcAft>
                <a:spcPts val="0"/>
              </a:spcAft>
              <a:buClr>
                <a:srgbClr val="000000"/>
              </a:buClr>
              <a:buSzPts val="1800"/>
              <a:buFont typeface="Arial"/>
              <a:buNone/>
            </a:pPr>
            <a:r>
              <a:t/>
            </a:r>
            <a:endParaRPr b="0" i="0" sz="1800" u="none" cap="none" strike="noStrike">
              <a:solidFill>
                <a:schemeClr val="dk1"/>
              </a:solidFill>
              <a:latin typeface="Proxima Nova"/>
              <a:ea typeface="Proxima Nova"/>
              <a:cs typeface="Proxima Nova"/>
              <a:sym typeface="Proxima Nova"/>
            </a:endParaRPr>
          </a:p>
        </p:txBody>
      </p:sp>
      <p:pic>
        <p:nvPicPr>
          <p:cNvPr id="749" name="Google Shape;749;g11981db9539_0_415"/>
          <p:cNvPicPr preferRelativeResize="0"/>
          <p:nvPr/>
        </p:nvPicPr>
        <p:blipFill rotWithShape="1">
          <a:blip r:embed="rId3">
            <a:alphaModFix/>
          </a:blip>
          <a:srcRect b="0" l="0" r="0" t="0"/>
          <a:stretch/>
        </p:blipFill>
        <p:spPr>
          <a:xfrm>
            <a:off x="1965963" y="1908865"/>
            <a:ext cx="5212078" cy="202996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g11981db9539_0_422"/>
          <p:cNvSpPr txBox="1"/>
          <p:nvPr/>
        </p:nvSpPr>
        <p:spPr>
          <a:xfrm>
            <a:off x="1239300" y="1069325"/>
            <a:ext cx="6347100" cy="5694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600"/>
              </a:spcBef>
              <a:spcAft>
                <a:spcPts val="0"/>
              </a:spcAft>
              <a:buClr>
                <a:srgbClr val="000000"/>
              </a:buClr>
              <a:buSzPts val="2500"/>
              <a:buFont typeface="Arial"/>
              <a:buNone/>
            </a:pPr>
            <a:r>
              <a:t/>
            </a:r>
            <a:endParaRPr b="0" i="0" sz="2500" u="none" cap="none" strike="noStrike">
              <a:solidFill>
                <a:schemeClr val="accent4"/>
              </a:solidFill>
              <a:latin typeface="Proxima Nova"/>
              <a:ea typeface="Proxima Nova"/>
              <a:cs typeface="Proxima Nova"/>
              <a:sym typeface="Proxima Nova"/>
            </a:endParaRPr>
          </a:p>
        </p:txBody>
      </p:sp>
      <p:sp>
        <p:nvSpPr>
          <p:cNvPr id="755" name="Google Shape;755;g11981db9539_0_422"/>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solidFill>
                  <a:schemeClr val="dk1"/>
                </a:solidFill>
              </a:rPr>
              <a:t>Websocket scope</a:t>
            </a:r>
            <a:endParaRPr/>
          </a:p>
        </p:txBody>
      </p:sp>
      <p:sp>
        <p:nvSpPr>
          <p:cNvPr id="756" name="Google Shape;756;g11981db9539_0_422"/>
          <p:cNvSpPr txBox="1"/>
          <p:nvPr/>
        </p:nvSpPr>
        <p:spPr>
          <a:xfrm>
            <a:off x="421050" y="537000"/>
            <a:ext cx="7983600" cy="22779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600"/>
              </a:spcBef>
              <a:spcAft>
                <a:spcPts val="0"/>
              </a:spcAft>
              <a:buClr>
                <a:schemeClr val="dk1"/>
              </a:buClr>
              <a:buSzPts val="1800"/>
              <a:buFont typeface="Proxima Nova"/>
              <a:buChar char="➢"/>
            </a:pPr>
            <a:r>
              <a:rPr b="0" i="0" lang="en" sz="1800" u="none" cap="none" strike="noStrike">
                <a:solidFill>
                  <a:schemeClr val="dk1"/>
                </a:solidFill>
                <a:latin typeface="Proxima Nova"/>
                <a:ea typeface="Proxima Nova"/>
                <a:cs typeface="Proxima Nova"/>
                <a:sym typeface="Proxima Nova"/>
              </a:rPr>
              <a:t>When first accessed, WebSocket scoped beans are stored in the </a:t>
            </a:r>
            <a:r>
              <a:rPr b="1" i="0" lang="en" sz="1800" u="none" cap="none" strike="noStrike">
                <a:solidFill>
                  <a:schemeClr val="dk1"/>
                </a:solidFill>
                <a:latin typeface="Proxima Nova"/>
                <a:ea typeface="Proxima Nova"/>
                <a:cs typeface="Proxima Nova"/>
                <a:sym typeface="Proxima Nova"/>
              </a:rPr>
              <a:t>WebSocket session attributes</a:t>
            </a:r>
            <a:r>
              <a:rPr b="0" i="0" lang="en" sz="1800" u="none" cap="none" strike="noStrike">
                <a:solidFill>
                  <a:schemeClr val="dk1"/>
                </a:solidFill>
                <a:latin typeface="Proxima Nova"/>
                <a:ea typeface="Proxima Nova"/>
                <a:cs typeface="Proxima Nova"/>
                <a:sym typeface="Proxima Nova"/>
              </a:rPr>
              <a:t>. The same instance of the bean is then returned whenever that bean is accessed during the entire WebSocket session.</a:t>
            </a:r>
            <a:endParaRPr b="1" i="0" sz="1800" u="none" cap="none" strike="noStrike">
              <a:solidFill>
                <a:schemeClr val="dk1"/>
              </a:solidFill>
              <a:latin typeface="Proxima Nova"/>
              <a:ea typeface="Proxima Nova"/>
              <a:cs typeface="Proxima Nova"/>
              <a:sym typeface="Proxima Nova"/>
            </a:endParaRPr>
          </a:p>
          <a:p>
            <a:pPr indent="0" lvl="0" marL="0" marR="0" rtl="0" algn="l">
              <a:lnSpc>
                <a:spcPct val="100000"/>
              </a:lnSpc>
              <a:spcBef>
                <a:spcPts val="600"/>
              </a:spcBef>
              <a:spcAft>
                <a:spcPts val="0"/>
              </a:spcAft>
              <a:buClr>
                <a:srgbClr val="000000"/>
              </a:buClr>
              <a:buSzPts val="1800"/>
              <a:buFont typeface="Arial"/>
              <a:buNone/>
            </a:pPr>
            <a:r>
              <a:t/>
            </a:r>
            <a:endParaRPr b="0" i="0" sz="1800" u="none" cap="none" strike="noStrike">
              <a:solidFill>
                <a:schemeClr val="dk1"/>
              </a:solidFill>
              <a:latin typeface="Proxima Nova"/>
              <a:ea typeface="Proxima Nova"/>
              <a:cs typeface="Proxima Nova"/>
              <a:sym typeface="Proxima Nova"/>
            </a:endParaRPr>
          </a:p>
          <a:p>
            <a:pPr indent="-342900" lvl="0" marL="457200" marR="0" rtl="0" algn="l">
              <a:lnSpc>
                <a:spcPct val="100000"/>
              </a:lnSpc>
              <a:spcBef>
                <a:spcPts val="600"/>
              </a:spcBef>
              <a:spcAft>
                <a:spcPts val="0"/>
              </a:spcAft>
              <a:buClr>
                <a:schemeClr val="dk1"/>
              </a:buClr>
              <a:buSzPts val="1800"/>
              <a:buFont typeface="Proxima Nova"/>
              <a:buChar char="➢"/>
            </a:pPr>
            <a:r>
              <a:rPr b="0" i="0" lang="en" sz="1800" u="none" cap="none" strike="noStrike">
                <a:solidFill>
                  <a:schemeClr val="dk1"/>
                </a:solidFill>
                <a:latin typeface="Proxima Nova"/>
                <a:ea typeface="Proxima Nova"/>
                <a:cs typeface="Proxima Nova"/>
                <a:sym typeface="Proxima Nova"/>
              </a:rPr>
              <a:t>We can also say that it exhibits singleton behavior, but limited to a WebSocket session only.</a:t>
            </a:r>
            <a:endParaRPr b="0" i="0" sz="1800" u="none" cap="none" strike="noStrike">
              <a:solidFill>
                <a:schemeClr val="dk1"/>
              </a:solidFill>
              <a:latin typeface="Proxima Nova"/>
              <a:ea typeface="Proxima Nova"/>
              <a:cs typeface="Proxima Nova"/>
              <a:sym typeface="Proxima Nova"/>
            </a:endParaRPr>
          </a:p>
        </p:txBody>
      </p:sp>
      <p:pic>
        <p:nvPicPr>
          <p:cNvPr id="757" name="Google Shape;757;g11981db9539_0_422"/>
          <p:cNvPicPr preferRelativeResize="0"/>
          <p:nvPr/>
        </p:nvPicPr>
        <p:blipFill rotWithShape="1">
          <a:blip r:embed="rId3">
            <a:alphaModFix/>
          </a:blip>
          <a:srcRect b="0" l="0" r="0" t="0"/>
          <a:stretch/>
        </p:blipFill>
        <p:spPr>
          <a:xfrm>
            <a:off x="2103125" y="3085852"/>
            <a:ext cx="4937761" cy="151790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g11981db9539_0_429"/>
          <p:cNvSpPr txBox="1"/>
          <p:nvPr>
            <p:ph type="title"/>
          </p:nvPr>
        </p:nvSpPr>
        <p:spPr>
          <a:xfrm>
            <a:off x="309150" y="982375"/>
            <a:ext cx="5494200" cy="3255300"/>
          </a:xfrm>
          <a:prstGeom prst="rect">
            <a:avLst/>
          </a:prstGeom>
          <a:noFill/>
          <a:ln>
            <a:noFill/>
          </a:ln>
        </p:spPr>
        <p:txBody>
          <a:bodyPr anchorCtr="0" anchor="ctr" bIns="91425" lIns="137150" spcFirstLastPara="1" rIns="137150" wrap="square" tIns="91425">
            <a:noAutofit/>
          </a:bodyPr>
          <a:lstStyle/>
          <a:p>
            <a:pPr indent="0" lvl="0" marL="0" rtl="0" algn="l">
              <a:lnSpc>
                <a:spcPct val="90000"/>
              </a:lnSpc>
              <a:spcBef>
                <a:spcPts val="0"/>
              </a:spcBef>
              <a:spcAft>
                <a:spcPts val="0"/>
              </a:spcAft>
              <a:buClr>
                <a:schemeClr val="dk1"/>
              </a:buClr>
              <a:buSzPts val="800"/>
              <a:buFont typeface="Arial"/>
              <a:buNone/>
            </a:pPr>
            <a:r>
              <a:rPr lang="en">
                <a:solidFill>
                  <a:schemeClr val="lt1"/>
                </a:solidFill>
              </a:rPr>
              <a:t>Spring configurations</a:t>
            </a:r>
            <a:endParaRPr>
              <a:solidFill>
                <a:schemeClr val="lt1"/>
              </a:solidFill>
            </a:endParaRPr>
          </a:p>
          <a:p>
            <a:pPr indent="0" lvl="0" marL="0" rtl="0" algn="l">
              <a:lnSpc>
                <a:spcPct val="90000"/>
              </a:lnSpc>
              <a:spcBef>
                <a:spcPts val="0"/>
              </a:spcBef>
              <a:spcAft>
                <a:spcPts val="0"/>
              </a:spcAft>
              <a:buSzPts val="800"/>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g11981db9539_0_433"/>
          <p:cNvSpPr txBox="1"/>
          <p:nvPr/>
        </p:nvSpPr>
        <p:spPr>
          <a:xfrm>
            <a:off x="1239300" y="1069325"/>
            <a:ext cx="6347100" cy="5694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600"/>
              </a:spcBef>
              <a:spcAft>
                <a:spcPts val="0"/>
              </a:spcAft>
              <a:buClr>
                <a:srgbClr val="000000"/>
              </a:buClr>
              <a:buSzPts val="2500"/>
              <a:buFont typeface="Arial"/>
              <a:buNone/>
            </a:pPr>
            <a:r>
              <a:t/>
            </a:r>
            <a:endParaRPr b="0" i="0" sz="2500" u="none" cap="none" strike="noStrike">
              <a:solidFill>
                <a:schemeClr val="accent4"/>
              </a:solidFill>
              <a:latin typeface="Proxima Nova"/>
              <a:ea typeface="Proxima Nova"/>
              <a:cs typeface="Proxima Nova"/>
              <a:sym typeface="Proxima Nova"/>
            </a:endParaRPr>
          </a:p>
        </p:txBody>
      </p:sp>
      <p:sp>
        <p:nvSpPr>
          <p:cNvPr id="768" name="Google Shape;768;g11981db9539_0_433"/>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solidFill>
                  <a:schemeClr val="dk1"/>
                </a:solidFill>
              </a:rPr>
              <a:t>Environment properties</a:t>
            </a:r>
            <a:endParaRPr/>
          </a:p>
        </p:txBody>
      </p:sp>
      <p:sp>
        <p:nvSpPr>
          <p:cNvPr id="769" name="Google Shape;769;g11981db9539_0_433"/>
          <p:cNvSpPr txBox="1"/>
          <p:nvPr/>
        </p:nvSpPr>
        <p:spPr>
          <a:xfrm>
            <a:off x="421050" y="537000"/>
            <a:ext cx="7983600" cy="461700"/>
          </a:xfrm>
          <a:prstGeom prst="rect">
            <a:avLst/>
          </a:prstGeom>
          <a:noFill/>
          <a:ln>
            <a:noFill/>
          </a:ln>
        </p:spPr>
        <p:txBody>
          <a:bodyPr anchorCtr="0" anchor="t" bIns="91425" lIns="91425" spcFirstLastPara="1" rIns="91425" wrap="square" tIns="91425">
            <a:spAutoFit/>
          </a:bodyPr>
          <a:lstStyle/>
          <a:p>
            <a:pPr indent="0" lvl="0" marL="1371600" marR="0" rtl="0" algn="l">
              <a:lnSpc>
                <a:spcPct val="100000"/>
              </a:lnSpc>
              <a:spcBef>
                <a:spcPts val="600"/>
              </a:spcBef>
              <a:spcAft>
                <a:spcPts val="0"/>
              </a:spcAft>
              <a:buClr>
                <a:srgbClr val="000000"/>
              </a:buClr>
              <a:buSzPts val="1800"/>
              <a:buFont typeface="Arial"/>
              <a:buNone/>
            </a:pPr>
            <a:r>
              <a:t/>
            </a:r>
            <a:endParaRPr b="0" i="0" sz="1800" u="none" cap="none" strike="noStrike">
              <a:solidFill>
                <a:schemeClr val="dk1"/>
              </a:solidFill>
              <a:latin typeface="Proxima Nova"/>
              <a:ea typeface="Proxima Nova"/>
              <a:cs typeface="Proxima Nova"/>
              <a:sym typeface="Proxima Nova"/>
            </a:endParaRPr>
          </a:p>
        </p:txBody>
      </p:sp>
      <p:pic>
        <p:nvPicPr>
          <p:cNvPr id="770" name="Google Shape;770;g11981db9539_0_433"/>
          <p:cNvPicPr preferRelativeResize="0"/>
          <p:nvPr/>
        </p:nvPicPr>
        <p:blipFill rotWithShape="1">
          <a:blip r:embed="rId3">
            <a:alphaModFix/>
          </a:blip>
          <a:srcRect b="0" l="0" r="0" t="0"/>
          <a:stretch/>
        </p:blipFill>
        <p:spPr>
          <a:xfrm>
            <a:off x="450750" y="1219725"/>
            <a:ext cx="8242500" cy="24150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g11981db9539_0_440"/>
          <p:cNvSpPr txBox="1"/>
          <p:nvPr/>
        </p:nvSpPr>
        <p:spPr>
          <a:xfrm>
            <a:off x="1239300" y="1069325"/>
            <a:ext cx="6347100" cy="5694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600"/>
              </a:spcBef>
              <a:spcAft>
                <a:spcPts val="0"/>
              </a:spcAft>
              <a:buClr>
                <a:srgbClr val="000000"/>
              </a:buClr>
              <a:buSzPts val="2500"/>
              <a:buFont typeface="Arial"/>
              <a:buNone/>
            </a:pPr>
            <a:r>
              <a:t/>
            </a:r>
            <a:endParaRPr b="0" i="0" sz="2500" u="none" cap="none" strike="noStrike">
              <a:solidFill>
                <a:schemeClr val="accent4"/>
              </a:solidFill>
              <a:latin typeface="Proxima Nova"/>
              <a:ea typeface="Proxima Nova"/>
              <a:cs typeface="Proxima Nova"/>
              <a:sym typeface="Proxima Nova"/>
            </a:endParaRPr>
          </a:p>
        </p:txBody>
      </p:sp>
      <p:sp>
        <p:nvSpPr>
          <p:cNvPr id="776" name="Google Shape;776;g11981db9539_0_440"/>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solidFill>
                  <a:schemeClr val="dk1"/>
                </a:solidFill>
              </a:rPr>
              <a:t>Resources</a:t>
            </a:r>
            <a:endParaRPr/>
          </a:p>
        </p:txBody>
      </p:sp>
      <p:sp>
        <p:nvSpPr>
          <p:cNvPr id="777" name="Google Shape;777;g11981db9539_0_440"/>
          <p:cNvSpPr txBox="1"/>
          <p:nvPr/>
        </p:nvSpPr>
        <p:spPr>
          <a:xfrm>
            <a:off x="421050" y="537000"/>
            <a:ext cx="7983600" cy="461700"/>
          </a:xfrm>
          <a:prstGeom prst="rect">
            <a:avLst/>
          </a:prstGeom>
          <a:noFill/>
          <a:ln>
            <a:noFill/>
          </a:ln>
        </p:spPr>
        <p:txBody>
          <a:bodyPr anchorCtr="0" anchor="t" bIns="91425" lIns="91425" spcFirstLastPara="1" rIns="91425" wrap="square" tIns="91425">
            <a:spAutoFit/>
          </a:bodyPr>
          <a:lstStyle/>
          <a:p>
            <a:pPr indent="0" lvl="0" marL="1371600" marR="0" rtl="0" algn="l">
              <a:lnSpc>
                <a:spcPct val="100000"/>
              </a:lnSpc>
              <a:spcBef>
                <a:spcPts val="600"/>
              </a:spcBef>
              <a:spcAft>
                <a:spcPts val="0"/>
              </a:spcAft>
              <a:buClr>
                <a:srgbClr val="000000"/>
              </a:buClr>
              <a:buSzPts val="1800"/>
              <a:buFont typeface="Arial"/>
              <a:buNone/>
            </a:pPr>
            <a:r>
              <a:t/>
            </a:r>
            <a:endParaRPr b="0" i="0" sz="1800" u="none" cap="none" strike="noStrike">
              <a:solidFill>
                <a:schemeClr val="dk1"/>
              </a:solidFill>
              <a:latin typeface="Proxima Nova"/>
              <a:ea typeface="Proxima Nova"/>
              <a:cs typeface="Proxima Nova"/>
              <a:sym typeface="Proxima Nova"/>
            </a:endParaRPr>
          </a:p>
        </p:txBody>
      </p:sp>
      <p:pic>
        <p:nvPicPr>
          <p:cNvPr id="778" name="Google Shape;778;g11981db9539_0_440"/>
          <p:cNvPicPr preferRelativeResize="0"/>
          <p:nvPr/>
        </p:nvPicPr>
        <p:blipFill rotWithShape="1">
          <a:blip r:embed="rId3">
            <a:alphaModFix/>
          </a:blip>
          <a:srcRect b="0" l="0" r="0" t="0"/>
          <a:stretch/>
        </p:blipFill>
        <p:spPr>
          <a:xfrm>
            <a:off x="452625" y="1264036"/>
            <a:ext cx="8238743" cy="249871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g11981db9539_0_447"/>
          <p:cNvSpPr txBox="1"/>
          <p:nvPr/>
        </p:nvSpPr>
        <p:spPr>
          <a:xfrm>
            <a:off x="1239300" y="1069325"/>
            <a:ext cx="6347100" cy="5694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600"/>
              </a:spcBef>
              <a:spcAft>
                <a:spcPts val="0"/>
              </a:spcAft>
              <a:buClr>
                <a:srgbClr val="000000"/>
              </a:buClr>
              <a:buSzPts val="2500"/>
              <a:buFont typeface="Arial"/>
              <a:buNone/>
            </a:pPr>
            <a:r>
              <a:t/>
            </a:r>
            <a:endParaRPr b="0" i="0" sz="2500" u="none" cap="none" strike="noStrike">
              <a:solidFill>
                <a:schemeClr val="accent4"/>
              </a:solidFill>
              <a:latin typeface="Proxima Nova"/>
              <a:ea typeface="Proxima Nova"/>
              <a:cs typeface="Proxima Nova"/>
              <a:sym typeface="Proxima Nova"/>
            </a:endParaRPr>
          </a:p>
        </p:txBody>
      </p:sp>
      <p:sp>
        <p:nvSpPr>
          <p:cNvPr id="784" name="Google Shape;784;g11981db9539_0_447"/>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solidFill>
                  <a:schemeClr val="dk1"/>
                </a:solidFill>
              </a:rPr>
              <a:t>Property sources</a:t>
            </a:r>
            <a:endParaRPr/>
          </a:p>
        </p:txBody>
      </p:sp>
      <p:sp>
        <p:nvSpPr>
          <p:cNvPr id="785" name="Google Shape;785;g11981db9539_0_447"/>
          <p:cNvSpPr txBox="1"/>
          <p:nvPr/>
        </p:nvSpPr>
        <p:spPr>
          <a:xfrm>
            <a:off x="421050" y="537000"/>
            <a:ext cx="7983600" cy="23397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600"/>
              </a:spcBef>
              <a:spcAft>
                <a:spcPts val="0"/>
              </a:spcAft>
              <a:buClr>
                <a:schemeClr val="dk1"/>
              </a:buClr>
              <a:buSzPts val="1500"/>
              <a:buFont typeface="Proxima Nova"/>
              <a:buChar char="➢"/>
            </a:pPr>
            <a:r>
              <a:rPr b="0" i="0" lang="en" sz="1500" u="none" cap="none" strike="noStrike">
                <a:solidFill>
                  <a:schemeClr val="dk1"/>
                </a:solidFill>
                <a:latin typeface="Proxima Nova"/>
                <a:ea typeface="Proxima Nova"/>
                <a:cs typeface="Proxima Nova"/>
                <a:sym typeface="Proxima Nova"/>
              </a:rPr>
              <a:t>Spring 3.1 introduced the </a:t>
            </a:r>
            <a:r>
              <a:rPr b="1" i="0" lang="en" sz="1500" u="none" cap="none" strike="noStrike">
                <a:solidFill>
                  <a:schemeClr val="dk1"/>
                </a:solidFill>
                <a:latin typeface="Proxima Nova"/>
                <a:ea typeface="Proxima Nova"/>
                <a:cs typeface="Proxima Nova"/>
                <a:sym typeface="Proxima Nova"/>
              </a:rPr>
              <a:t>@PropertySource</a:t>
            </a:r>
            <a:r>
              <a:rPr b="0" i="0" lang="en" sz="1500" u="none" cap="none" strike="noStrike">
                <a:solidFill>
                  <a:schemeClr val="dk1"/>
                </a:solidFill>
                <a:latin typeface="Proxima Nova"/>
                <a:ea typeface="Proxima Nova"/>
                <a:cs typeface="Proxima Nova"/>
                <a:sym typeface="Proxima Nova"/>
              </a:rPr>
              <a:t> annotation as a convenient mechanism for adding property sources to the environment.</a:t>
            </a:r>
            <a:endParaRPr b="1" i="0" sz="1500" u="none" cap="none" strike="noStrike">
              <a:solidFill>
                <a:schemeClr val="dk1"/>
              </a:solidFill>
              <a:latin typeface="Proxima Nova"/>
              <a:ea typeface="Proxima Nova"/>
              <a:cs typeface="Proxima Nova"/>
              <a:sym typeface="Proxima Nova"/>
            </a:endParaRPr>
          </a:p>
          <a:p>
            <a:pPr indent="0" lvl="0" marL="0" marR="0" rtl="0" algn="l">
              <a:lnSpc>
                <a:spcPct val="100000"/>
              </a:lnSpc>
              <a:spcBef>
                <a:spcPts val="600"/>
              </a:spcBef>
              <a:spcAft>
                <a:spcPts val="0"/>
              </a:spcAft>
              <a:buClr>
                <a:srgbClr val="000000"/>
              </a:buClr>
              <a:buSzPts val="1500"/>
              <a:buFont typeface="Arial"/>
              <a:buNone/>
            </a:pPr>
            <a:r>
              <a:t/>
            </a:r>
            <a:endParaRPr b="0" i="0" sz="1500" u="none" cap="none" strike="noStrike">
              <a:solidFill>
                <a:schemeClr val="dk1"/>
              </a:solidFill>
              <a:latin typeface="Proxima Nova"/>
              <a:ea typeface="Proxima Nova"/>
              <a:cs typeface="Proxima Nova"/>
              <a:sym typeface="Proxima Nova"/>
            </a:endParaRPr>
          </a:p>
          <a:p>
            <a:pPr indent="-323850" lvl="0" marL="457200" marR="0" rtl="0" algn="l">
              <a:lnSpc>
                <a:spcPct val="100000"/>
              </a:lnSpc>
              <a:spcBef>
                <a:spcPts val="600"/>
              </a:spcBef>
              <a:spcAft>
                <a:spcPts val="0"/>
              </a:spcAft>
              <a:buClr>
                <a:schemeClr val="dk1"/>
              </a:buClr>
              <a:buSzPts val="1500"/>
              <a:buFont typeface="Proxima Nova"/>
              <a:buChar char="➢"/>
            </a:pPr>
            <a:r>
              <a:rPr b="0" i="0" lang="en" sz="1500" u="none" cap="none" strike="noStrike">
                <a:solidFill>
                  <a:schemeClr val="dk1"/>
                </a:solidFill>
                <a:latin typeface="Proxima Nova"/>
                <a:ea typeface="Proxima Nova"/>
                <a:cs typeface="Proxima Nova"/>
                <a:sym typeface="Proxima Nova"/>
              </a:rPr>
              <a:t>Another very useful way to register a new properties file is using a </a:t>
            </a:r>
            <a:r>
              <a:rPr b="1" i="0" lang="en" sz="1500" u="none" cap="none" strike="noStrike">
                <a:solidFill>
                  <a:schemeClr val="dk1"/>
                </a:solidFill>
                <a:latin typeface="Proxima Nova"/>
                <a:ea typeface="Proxima Nova"/>
                <a:cs typeface="Proxima Nova"/>
                <a:sym typeface="Proxima Nova"/>
              </a:rPr>
              <a:t>placeholder</a:t>
            </a:r>
            <a:r>
              <a:rPr b="0" i="0" lang="en" sz="1500" u="none" cap="none" strike="noStrike">
                <a:solidFill>
                  <a:schemeClr val="dk1"/>
                </a:solidFill>
                <a:latin typeface="Proxima Nova"/>
                <a:ea typeface="Proxima Nova"/>
                <a:cs typeface="Proxima Nova"/>
                <a:sym typeface="Proxima Nova"/>
              </a:rPr>
              <a:t>, which allows us to dynamically select the </a:t>
            </a:r>
            <a:r>
              <a:rPr b="1" i="0" lang="en" sz="1500" u="none" cap="none" strike="noStrike">
                <a:solidFill>
                  <a:schemeClr val="dk1"/>
                </a:solidFill>
                <a:latin typeface="Proxima Nova"/>
                <a:ea typeface="Proxima Nova"/>
                <a:cs typeface="Proxima Nova"/>
                <a:sym typeface="Proxima Nova"/>
              </a:rPr>
              <a:t>right file at runtime</a:t>
            </a:r>
            <a:endParaRPr b="1" i="0" sz="1500" u="none" cap="none" strike="noStrike">
              <a:solidFill>
                <a:schemeClr val="dk1"/>
              </a:solidFill>
              <a:latin typeface="Proxima Nova"/>
              <a:ea typeface="Proxima Nova"/>
              <a:cs typeface="Proxima Nova"/>
              <a:sym typeface="Proxima Nova"/>
            </a:endParaRPr>
          </a:p>
          <a:p>
            <a:pPr indent="0" lvl="0" marL="1371600" marR="0" rtl="0" algn="l">
              <a:lnSpc>
                <a:spcPct val="100000"/>
              </a:lnSpc>
              <a:spcBef>
                <a:spcPts val="600"/>
              </a:spcBef>
              <a:spcAft>
                <a:spcPts val="0"/>
              </a:spcAft>
              <a:buClr>
                <a:srgbClr val="000000"/>
              </a:buClr>
              <a:buSzPts val="1500"/>
              <a:buFont typeface="Arial"/>
              <a:buNone/>
            </a:pPr>
            <a:r>
              <a:t/>
            </a:r>
            <a:endParaRPr b="1" i="0" sz="1500" u="none" cap="none" strike="noStrike">
              <a:solidFill>
                <a:schemeClr val="dk1"/>
              </a:solidFill>
              <a:latin typeface="Proxima Nova"/>
              <a:ea typeface="Proxima Nova"/>
              <a:cs typeface="Proxima Nova"/>
              <a:sym typeface="Proxima Nova"/>
            </a:endParaRPr>
          </a:p>
          <a:p>
            <a:pPr indent="-323850" lvl="0" marL="457200" marR="0" rtl="0" algn="l">
              <a:lnSpc>
                <a:spcPct val="100000"/>
              </a:lnSpc>
              <a:spcBef>
                <a:spcPts val="600"/>
              </a:spcBef>
              <a:spcAft>
                <a:spcPts val="0"/>
              </a:spcAft>
              <a:buClr>
                <a:schemeClr val="dk1"/>
              </a:buClr>
              <a:buSzPts val="1500"/>
              <a:buFont typeface="Proxima Nova"/>
              <a:buChar char="➢"/>
            </a:pPr>
            <a:r>
              <a:rPr b="0" i="0" lang="en" sz="1500" u="none" cap="none" strike="noStrike">
                <a:solidFill>
                  <a:schemeClr val="dk1"/>
                </a:solidFill>
                <a:latin typeface="Proxima Nova"/>
                <a:ea typeface="Proxima Nova"/>
                <a:cs typeface="Proxima Nova"/>
                <a:sym typeface="Proxima Nova"/>
              </a:rPr>
              <a:t>The @PropertySource annotation is repeatable according to Java 8 conventions. Or you can use the </a:t>
            </a:r>
            <a:r>
              <a:rPr b="1" i="0" lang="en" sz="1500" u="none" cap="none" strike="noStrike">
                <a:solidFill>
                  <a:schemeClr val="dk1"/>
                </a:solidFill>
                <a:latin typeface="Proxima Nova"/>
                <a:ea typeface="Proxima Nova"/>
                <a:cs typeface="Proxima Nova"/>
                <a:sym typeface="Proxima Nova"/>
              </a:rPr>
              <a:t>@PropertySources</a:t>
            </a:r>
            <a:r>
              <a:rPr b="0" i="0" lang="en" sz="1500" u="none" cap="none" strike="noStrike">
                <a:solidFill>
                  <a:schemeClr val="dk1"/>
                </a:solidFill>
                <a:latin typeface="Proxima Nova"/>
                <a:ea typeface="Proxima Nova"/>
                <a:cs typeface="Proxima Nova"/>
                <a:sym typeface="Proxima Nova"/>
              </a:rPr>
              <a:t> annotation and specify an array of @PropertySource. </a:t>
            </a:r>
            <a:endParaRPr b="0" i="0" sz="1500" u="none" cap="none" strike="noStrike">
              <a:solidFill>
                <a:schemeClr val="dk1"/>
              </a:solidFill>
              <a:latin typeface="Proxima Nova"/>
              <a:ea typeface="Proxima Nova"/>
              <a:cs typeface="Proxima Nova"/>
              <a:sym typeface="Proxima Nova"/>
            </a:endParaRPr>
          </a:p>
        </p:txBody>
      </p:sp>
      <p:pic>
        <p:nvPicPr>
          <p:cNvPr id="786" name="Google Shape;786;g11981db9539_0_447"/>
          <p:cNvPicPr preferRelativeResize="0"/>
          <p:nvPr/>
        </p:nvPicPr>
        <p:blipFill rotWithShape="1">
          <a:blip r:embed="rId3">
            <a:alphaModFix/>
          </a:blip>
          <a:srcRect b="0" l="0" r="0" t="0"/>
          <a:stretch/>
        </p:blipFill>
        <p:spPr>
          <a:xfrm>
            <a:off x="2103125" y="2973294"/>
            <a:ext cx="4937760" cy="151790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g11981db9539_0_454"/>
          <p:cNvSpPr txBox="1"/>
          <p:nvPr/>
        </p:nvSpPr>
        <p:spPr>
          <a:xfrm>
            <a:off x="1239300" y="1069325"/>
            <a:ext cx="6347100" cy="5694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600"/>
              </a:spcBef>
              <a:spcAft>
                <a:spcPts val="0"/>
              </a:spcAft>
              <a:buClr>
                <a:srgbClr val="000000"/>
              </a:buClr>
              <a:buSzPts val="2500"/>
              <a:buFont typeface="Arial"/>
              <a:buNone/>
            </a:pPr>
            <a:r>
              <a:t/>
            </a:r>
            <a:endParaRPr b="0" i="0" sz="2500" u="none" cap="none" strike="noStrike">
              <a:solidFill>
                <a:schemeClr val="accent4"/>
              </a:solidFill>
              <a:latin typeface="Proxima Nova"/>
              <a:ea typeface="Proxima Nova"/>
              <a:cs typeface="Proxima Nova"/>
              <a:sym typeface="Proxima Nova"/>
            </a:endParaRPr>
          </a:p>
        </p:txBody>
      </p:sp>
      <p:sp>
        <p:nvSpPr>
          <p:cNvPr id="792" name="Google Shape;792;g11981db9539_0_454"/>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solidFill>
                  <a:schemeClr val="dk1"/>
                </a:solidFill>
              </a:rPr>
              <a:t>Using/Injecting Properties</a:t>
            </a:r>
            <a:endParaRPr/>
          </a:p>
        </p:txBody>
      </p:sp>
      <p:sp>
        <p:nvSpPr>
          <p:cNvPr id="793" name="Google Shape;793;g11981db9539_0_454"/>
          <p:cNvSpPr txBox="1"/>
          <p:nvPr/>
        </p:nvSpPr>
        <p:spPr>
          <a:xfrm>
            <a:off x="421050" y="537000"/>
            <a:ext cx="7983600" cy="13392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600"/>
              </a:spcBef>
              <a:spcAft>
                <a:spcPts val="0"/>
              </a:spcAft>
              <a:buClr>
                <a:schemeClr val="dk1"/>
              </a:buClr>
              <a:buSzPts val="1500"/>
              <a:buFont typeface="Proxima Nova"/>
              <a:buChar char="➢"/>
            </a:pPr>
            <a:r>
              <a:rPr b="0" i="0" lang="en" sz="1500" u="none" cap="none" strike="noStrike">
                <a:solidFill>
                  <a:schemeClr val="dk1"/>
                </a:solidFill>
                <a:latin typeface="Proxima Nova"/>
                <a:ea typeface="Proxima Nova"/>
                <a:cs typeface="Proxima Nova"/>
                <a:sym typeface="Proxima Nova"/>
              </a:rPr>
              <a:t>Injecting a property with the </a:t>
            </a:r>
            <a:r>
              <a:rPr b="1" i="0" lang="en" sz="1500" u="none" cap="none" strike="noStrike">
                <a:solidFill>
                  <a:schemeClr val="dk1"/>
                </a:solidFill>
                <a:latin typeface="Proxima Nova"/>
                <a:ea typeface="Proxima Nova"/>
                <a:cs typeface="Proxima Nova"/>
                <a:sym typeface="Proxima Nova"/>
              </a:rPr>
              <a:t>@Value</a:t>
            </a:r>
            <a:r>
              <a:rPr b="0" i="0" lang="en" sz="1500" u="none" cap="none" strike="noStrike">
                <a:solidFill>
                  <a:schemeClr val="dk1"/>
                </a:solidFill>
                <a:latin typeface="Proxima Nova"/>
                <a:ea typeface="Proxima Nova"/>
                <a:cs typeface="Proxima Nova"/>
                <a:sym typeface="Proxima Nova"/>
              </a:rPr>
              <a:t> annotation is straightforward</a:t>
            </a:r>
            <a:endParaRPr b="1" i="0" sz="1500" u="none" cap="none" strike="noStrike">
              <a:solidFill>
                <a:schemeClr val="dk1"/>
              </a:solidFill>
              <a:latin typeface="Proxima Nova"/>
              <a:ea typeface="Proxima Nova"/>
              <a:cs typeface="Proxima Nova"/>
              <a:sym typeface="Proxima Nova"/>
            </a:endParaRPr>
          </a:p>
          <a:p>
            <a:pPr indent="0" lvl="0" marL="0" marR="0" rtl="0" algn="l">
              <a:lnSpc>
                <a:spcPct val="100000"/>
              </a:lnSpc>
              <a:spcBef>
                <a:spcPts val="600"/>
              </a:spcBef>
              <a:spcAft>
                <a:spcPts val="0"/>
              </a:spcAft>
              <a:buClr>
                <a:srgbClr val="000000"/>
              </a:buClr>
              <a:buSzPts val="1500"/>
              <a:buFont typeface="Arial"/>
              <a:buNone/>
            </a:pPr>
            <a:r>
              <a:t/>
            </a:r>
            <a:endParaRPr b="0" i="0" sz="1500" u="none" cap="none" strike="noStrike">
              <a:solidFill>
                <a:schemeClr val="dk1"/>
              </a:solidFill>
              <a:latin typeface="Proxima Nova"/>
              <a:ea typeface="Proxima Nova"/>
              <a:cs typeface="Proxima Nova"/>
              <a:sym typeface="Proxima Nova"/>
            </a:endParaRPr>
          </a:p>
          <a:p>
            <a:pPr indent="-323850" lvl="0" marL="457200" marR="0" rtl="0" algn="l">
              <a:lnSpc>
                <a:spcPct val="100000"/>
              </a:lnSpc>
              <a:spcBef>
                <a:spcPts val="600"/>
              </a:spcBef>
              <a:spcAft>
                <a:spcPts val="0"/>
              </a:spcAft>
              <a:buClr>
                <a:schemeClr val="dk1"/>
              </a:buClr>
              <a:buSzPts val="1500"/>
              <a:buFont typeface="Proxima Nova"/>
              <a:buChar char="➢"/>
            </a:pPr>
            <a:r>
              <a:rPr b="0" i="0" lang="en" sz="1500" u="none" cap="none" strike="noStrike">
                <a:solidFill>
                  <a:schemeClr val="dk1"/>
                </a:solidFill>
                <a:latin typeface="Proxima Nova"/>
                <a:ea typeface="Proxima Nova"/>
                <a:cs typeface="Proxima Nova"/>
                <a:sym typeface="Proxima Nova"/>
              </a:rPr>
              <a:t>You can also specify a </a:t>
            </a:r>
            <a:r>
              <a:rPr b="1" i="0" lang="en" sz="1500" u="none" cap="none" strike="noStrike">
                <a:solidFill>
                  <a:schemeClr val="dk1"/>
                </a:solidFill>
                <a:latin typeface="Proxima Nova"/>
                <a:ea typeface="Proxima Nova"/>
                <a:cs typeface="Proxima Nova"/>
                <a:sym typeface="Proxima Nova"/>
              </a:rPr>
              <a:t>default</a:t>
            </a:r>
            <a:r>
              <a:rPr b="0" i="0" lang="en" sz="1500" u="none" cap="none" strike="noStrike">
                <a:solidFill>
                  <a:schemeClr val="dk1"/>
                </a:solidFill>
                <a:latin typeface="Proxima Nova"/>
                <a:ea typeface="Proxima Nova"/>
                <a:cs typeface="Proxima Nova"/>
                <a:sym typeface="Proxima Nova"/>
              </a:rPr>
              <a:t> value for the property</a:t>
            </a:r>
            <a:endParaRPr b="1" i="0" sz="1500" u="none" cap="none" strike="noStrike">
              <a:solidFill>
                <a:schemeClr val="dk1"/>
              </a:solidFill>
              <a:latin typeface="Proxima Nova"/>
              <a:ea typeface="Proxima Nova"/>
              <a:cs typeface="Proxima Nova"/>
              <a:sym typeface="Proxima Nova"/>
            </a:endParaRPr>
          </a:p>
          <a:p>
            <a:pPr indent="0" lvl="0" marL="0" marR="0" rtl="0" algn="l">
              <a:lnSpc>
                <a:spcPct val="100000"/>
              </a:lnSpc>
              <a:spcBef>
                <a:spcPts val="600"/>
              </a:spcBef>
              <a:spcAft>
                <a:spcPts val="0"/>
              </a:spcAft>
              <a:buClr>
                <a:srgbClr val="000000"/>
              </a:buClr>
              <a:buSzPts val="1500"/>
              <a:buFont typeface="Arial"/>
              <a:buNone/>
            </a:pPr>
            <a:r>
              <a:t/>
            </a:r>
            <a:endParaRPr b="0" i="0" sz="1500" u="none" cap="none" strike="noStrike">
              <a:solidFill>
                <a:schemeClr val="dk1"/>
              </a:solidFill>
              <a:latin typeface="Proxima Nova"/>
              <a:ea typeface="Proxima Nova"/>
              <a:cs typeface="Proxima Nova"/>
              <a:sym typeface="Proxima Nova"/>
            </a:endParaRPr>
          </a:p>
        </p:txBody>
      </p:sp>
      <p:pic>
        <p:nvPicPr>
          <p:cNvPr id="794" name="Google Shape;794;g11981db9539_0_454"/>
          <p:cNvPicPr preferRelativeResize="0"/>
          <p:nvPr/>
        </p:nvPicPr>
        <p:blipFill rotWithShape="1">
          <a:blip r:embed="rId3">
            <a:alphaModFix/>
          </a:blip>
          <a:srcRect b="15188" l="0" r="0" t="0"/>
          <a:stretch/>
        </p:blipFill>
        <p:spPr>
          <a:xfrm>
            <a:off x="2103125" y="1638725"/>
            <a:ext cx="4937750" cy="309981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g118be7cd2ee_0_267"/>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What is Spring?</a:t>
            </a:r>
            <a:endParaRPr/>
          </a:p>
        </p:txBody>
      </p:sp>
      <p:sp>
        <p:nvSpPr>
          <p:cNvPr id="530" name="Google Shape;530;g118be7cd2ee_0_267"/>
          <p:cNvSpPr txBox="1"/>
          <p:nvPr>
            <p:ph idx="1" type="subTitle"/>
          </p:nvPr>
        </p:nvSpPr>
        <p:spPr>
          <a:xfrm>
            <a:off x="419100" y="732654"/>
            <a:ext cx="8305800" cy="587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800"/>
              <a:buNone/>
            </a:pPr>
            <a:r>
              <a:rPr lang="en" sz="1500"/>
              <a:t>Spring is an </a:t>
            </a:r>
            <a:r>
              <a:rPr b="1" lang="en" sz="1500"/>
              <a:t>Inversion of Control</a:t>
            </a:r>
            <a:r>
              <a:rPr lang="en" sz="1500"/>
              <a:t> ( IoC ) container.</a:t>
            </a:r>
            <a:endParaRPr sz="1500"/>
          </a:p>
        </p:txBody>
      </p:sp>
      <p:sp>
        <p:nvSpPr>
          <p:cNvPr id="531" name="Google Shape;531;g118be7cd2ee_0_267"/>
          <p:cNvSpPr/>
          <p:nvPr/>
        </p:nvSpPr>
        <p:spPr>
          <a:xfrm>
            <a:off x="430408" y="5754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32" name="Google Shape;532;g118be7cd2ee_0_267"/>
          <p:cNvSpPr txBox="1"/>
          <p:nvPr>
            <p:ph idx="1" type="subTitle"/>
          </p:nvPr>
        </p:nvSpPr>
        <p:spPr>
          <a:xfrm>
            <a:off x="419100" y="1229079"/>
            <a:ext cx="8305800" cy="587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800"/>
              <a:buNone/>
            </a:pPr>
            <a:r>
              <a:rPr lang="en"/>
              <a:t>What is IoC example: </a:t>
            </a:r>
            <a:endParaRPr/>
          </a:p>
        </p:txBody>
      </p:sp>
      <p:sp>
        <p:nvSpPr>
          <p:cNvPr id="533" name="Google Shape;533;g118be7cd2ee_0_267"/>
          <p:cNvSpPr txBox="1"/>
          <p:nvPr>
            <p:ph idx="1" type="subTitle"/>
          </p:nvPr>
        </p:nvSpPr>
        <p:spPr>
          <a:xfrm>
            <a:off x="678025" y="1816175"/>
            <a:ext cx="4153200" cy="10164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800"/>
              <a:buNone/>
            </a:pPr>
            <a:r>
              <a:rPr lang="en"/>
              <a:t> </a:t>
            </a:r>
            <a:r>
              <a:rPr b="1" lang="en"/>
              <a:t>Own car</a:t>
            </a:r>
            <a:r>
              <a:rPr lang="en"/>
              <a:t>: </a:t>
            </a:r>
            <a:endParaRPr/>
          </a:p>
          <a:p>
            <a:pPr indent="-279400" lvl="0" marL="457200" rtl="0" algn="l">
              <a:lnSpc>
                <a:spcPct val="100000"/>
              </a:lnSpc>
              <a:spcBef>
                <a:spcPts val="0"/>
              </a:spcBef>
              <a:spcAft>
                <a:spcPts val="0"/>
              </a:spcAft>
              <a:buSzPts val="800"/>
              <a:buChar char="-"/>
            </a:pPr>
            <a:r>
              <a:rPr lang="en"/>
              <a:t>Take care of: insurance, revision, tires etc.</a:t>
            </a:r>
            <a:endParaRPr/>
          </a:p>
          <a:p>
            <a:pPr indent="-279400" lvl="0" marL="457200" rtl="0" algn="l">
              <a:lnSpc>
                <a:spcPct val="100000"/>
              </a:lnSpc>
              <a:spcBef>
                <a:spcPts val="0"/>
              </a:spcBef>
              <a:spcAft>
                <a:spcPts val="0"/>
              </a:spcAft>
              <a:buSzPts val="800"/>
              <a:buChar char="-"/>
            </a:pPr>
            <a:r>
              <a:rPr lang="en"/>
              <a:t>If you want to change it, it will take time and an extra money effort.</a:t>
            </a:r>
            <a:endParaRPr/>
          </a:p>
        </p:txBody>
      </p:sp>
      <p:sp>
        <p:nvSpPr>
          <p:cNvPr id="534" name="Google Shape;534;g118be7cd2ee_0_267"/>
          <p:cNvSpPr txBox="1"/>
          <p:nvPr>
            <p:ph idx="1" type="subTitle"/>
          </p:nvPr>
        </p:nvSpPr>
        <p:spPr>
          <a:xfrm>
            <a:off x="4990800" y="1816175"/>
            <a:ext cx="4153200" cy="10164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800"/>
              <a:buNone/>
            </a:pPr>
            <a:r>
              <a:rPr lang="en"/>
              <a:t> </a:t>
            </a:r>
            <a:r>
              <a:rPr b="1" lang="en"/>
              <a:t>Rented car</a:t>
            </a:r>
            <a:r>
              <a:rPr lang="en"/>
              <a:t>: </a:t>
            </a:r>
            <a:endParaRPr/>
          </a:p>
          <a:p>
            <a:pPr indent="-279400" lvl="0" marL="457200" rtl="0" algn="l">
              <a:lnSpc>
                <a:spcPct val="100000"/>
              </a:lnSpc>
              <a:spcBef>
                <a:spcPts val="0"/>
              </a:spcBef>
              <a:spcAft>
                <a:spcPts val="0"/>
              </a:spcAft>
              <a:buSzPts val="800"/>
              <a:buChar char="-"/>
            </a:pPr>
            <a:r>
              <a:rPr lang="en"/>
              <a:t>Rental agency will do this for you.</a:t>
            </a:r>
            <a:endParaRPr/>
          </a:p>
          <a:p>
            <a:pPr indent="-279400" lvl="0" marL="457200" rtl="0" algn="l">
              <a:lnSpc>
                <a:spcPct val="100000"/>
              </a:lnSpc>
              <a:spcBef>
                <a:spcPts val="0"/>
              </a:spcBef>
              <a:spcAft>
                <a:spcPts val="0"/>
              </a:spcAft>
              <a:buSzPts val="800"/>
              <a:buChar char="-"/>
            </a:pPr>
            <a:r>
              <a:rPr lang="en"/>
              <a:t>If you want to change it, it will take few days, no extra money effort.</a:t>
            </a:r>
            <a:endParaRPr/>
          </a:p>
        </p:txBody>
      </p:sp>
      <p:sp>
        <p:nvSpPr>
          <p:cNvPr id="535" name="Google Shape;535;g118be7cd2ee_0_267"/>
          <p:cNvSpPr txBox="1"/>
          <p:nvPr>
            <p:ph idx="1" type="subTitle"/>
          </p:nvPr>
        </p:nvSpPr>
        <p:spPr>
          <a:xfrm>
            <a:off x="678025" y="3085100"/>
            <a:ext cx="4153200" cy="1366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800"/>
              <a:buNone/>
            </a:pPr>
            <a:r>
              <a:rPr lang="en"/>
              <a:t> </a:t>
            </a:r>
            <a:r>
              <a:rPr b="1" lang="en"/>
              <a:t>Plain code</a:t>
            </a:r>
            <a:r>
              <a:rPr lang="en"/>
              <a:t>: </a:t>
            </a:r>
            <a:endParaRPr/>
          </a:p>
          <a:p>
            <a:pPr indent="-279400" lvl="0" marL="457200" rtl="0" algn="l">
              <a:lnSpc>
                <a:spcPct val="100000"/>
              </a:lnSpc>
              <a:spcBef>
                <a:spcPts val="0"/>
              </a:spcBef>
              <a:spcAft>
                <a:spcPts val="0"/>
              </a:spcAft>
              <a:buSzPts val="800"/>
              <a:buChar char="-"/>
            </a:pPr>
            <a:r>
              <a:rPr lang="en"/>
              <a:t>You can’t decide at runtime the implementation you want to use, or it’s pretty hard to do it.</a:t>
            </a:r>
            <a:endParaRPr/>
          </a:p>
          <a:p>
            <a:pPr indent="-279400" lvl="0" marL="457200" rtl="0" algn="l">
              <a:lnSpc>
                <a:spcPct val="100000"/>
              </a:lnSpc>
              <a:spcBef>
                <a:spcPts val="0"/>
              </a:spcBef>
              <a:spcAft>
                <a:spcPts val="0"/>
              </a:spcAft>
              <a:buSzPts val="800"/>
              <a:buChar char="-"/>
            </a:pPr>
            <a:r>
              <a:rPr lang="en"/>
              <a:t>You have to take care of everything ( instantiate the class, take care of the implementation, etc. ).</a:t>
            </a:r>
            <a:endParaRPr/>
          </a:p>
        </p:txBody>
      </p:sp>
      <p:sp>
        <p:nvSpPr>
          <p:cNvPr id="536" name="Google Shape;536;g118be7cd2ee_0_267"/>
          <p:cNvSpPr txBox="1"/>
          <p:nvPr>
            <p:ph idx="1" type="subTitle"/>
          </p:nvPr>
        </p:nvSpPr>
        <p:spPr>
          <a:xfrm>
            <a:off x="4990800" y="3085100"/>
            <a:ext cx="4153200" cy="11766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800"/>
              <a:buNone/>
            </a:pPr>
            <a:r>
              <a:rPr lang="en"/>
              <a:t> </a:t>
            </a:r>
            <a:r>
              <a:rPr b="1" lang="en"/>
              <a:t>IoC code</a:t>
            </a:r>
            <a:r>
              <a:rPr lang="en"/>
              <a:t>: </a:t>
            </a:r>
            <a:endParaRPr/>
          </a:p>
          <a:p>
            <a:pPr indent="-279400" lvl="0" marL="457200" rtl="0" algn="l">
              <a:lnSpc>
                <a:spcPct val="100000"/>
              </a:lnSpc>
              <a:spcBef>
                <a:spcPts val="0"/>
              </a:spcBef>
              <a:spcAft>
                <a:spcPts val="0"/>
              </a:spcAft>
              <a:buSzPts val="800"/>
              <a:buChar char="-"/>
            </a:pPr>
            <a:r>
              <a:rPr lang="en"/>
              <a:t>It is easy to switch between different implementations.</a:t>
            </a:r>
            <a:endParaRPr/>
          </a:p>
          <a:p>
            <a:pPr indent="-279400" lvl="0" marL="457200" rtl="0" algn="l">
              <a:lnSpc>
                <a:spcPct val="100000"/>
              </a:lnSpc>
              <a:spcBef>
                <a:spcPts val="0"/>
              </a:spcBef>
              <a:spcAft>
                <a:spcPts val="0"/>
              </a:spcAft>
              <a:buSzPts val="800"/>
              <a:buChar char="-"/>
            </a:pPr>
            <a:r>
              <a:rPr lang="en"/>
              <a:t>It increases the modularity of the program.</a:t>
            </a:r>
            <a:endParaRPr/>
          </a:p>
        </p:txBody>
      </p:sp>
      <p:sp>
        <p:nvSpPr>
          <p:cNvPr id="537" name="Google Shape;537;g118be7cd2ee_0_267"/>
          <p:cNvSpPr/>
          <p:nvPr/>
        </p:nvSpPr>
        <p:spPr>
          <a:xfrm>
            <a:off x="430297" y="3085098"/>
            <a:ext cx="67824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38" name="Google Shape;538;g118be7cd2ee_0_267"/>
          <p:cNvSpPr/>
          <p:nvPr/>
        </p:nvSpPr>
        <p:spPr>
          <a:xfrm>
            <a:off x="419097" y="1816173"/>
            <a:ext cx="67824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g11981db9539_0_461"/>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t>Separation of concerns</a:t>
            </a:r>
            <a:endParaRPr/>
          </a:p>
        </p:txBody>
      </p:sp>
      <p:pic>
        <p:nvPicPr>
          <p:cNvPr id="800" name="Google Shape;800;g11981db9539_0_461"/>
          <p:cNvPicPr preferRelativeResize="0"/>
          <p:nvPr/>
        </p:nvPicPr>
        <p:blipFill rotWithShape="1">
          <a:blip r:embed="rId3">
            <a:alphaModFix/>
          </a:blip>
          <a:srcRect b="0" l="0" r="0" t="0"/>
          <a:stretch/>
        </p:blipFill>
        <p:spPr>
          <a:xfrm>
            <a:off x="1846000" y="509569"/>
            <a:ext cx="5452000" cy="41243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g11981db9539_0_466"/>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t>Spring Modules</a:t>
            </a:r>
            <a:endParaRPr/>
          </a:p>
        </p:txBody>
      </p:sp>
      <p:sp>
        <p:nvSpPr>
          <p:cNvPr id="806" name="Google Shape;806;g11981db9539_0_466"/>
          <p:cNvSpPr txBox="1"/>
          <p:nvPr>
            <p:ph idx="1" type="body"/>
          </p:nvPr>
        </p:nvSpPr>
        <p:spPr>
          <a:xfrm>
            <a:off x="419100" y="844225"/>
            <a:ext cx="8477100" cy="3647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600"/>
              </a:spcBef>
              <a:spcAft>
                <a:spcPts val="0"/>
              </a:spcAft>
              <a:buSzPts val="1800"/>
              <a:buNone/>
            </a:pPr>
            <a:r>
              <a:rPr b="1" lang="en" sz="1800"/>
              <a:t>Spring Data</a:t>
            </a:r>
            <a:r>
              <a:rPr lang="en" sz="1800"/>
              <a:t> - Spring-based programming model for data access while still retaining the special traits of the underlying data store</a:t>
            </a:r>
            <a:endParaRPr sz="1800"/>
          </a:p>
          <a:p>
            <a:pPr indent="0" lvl="0" marL="0" rtl="0" algn="l">
              <a:lnSpc>
                <a:spcPct val="100000"/>
              </a:lnSpc>
              <a:spcBef>
                <a:spcPts val="600"/>
              </a:spcBef>
              <a:spcAft>
                <a:spcPts val="0"/>
              </a:spcAft>
              <a:buSzPts val="1800"/>
              <a:buNone/>
            </a:pPr>
            <a:r>
              <a:t/>
            </a:r>
            <a:endParaRPr sz="1800"/>
          </a:p>
          <a:p>
            <a:pPr indent="0" lvl="0" marL="0" rtl="0" algn="l">
              <a:lnSpc>
                <a:spcPct val="100000"/>
              </a:lnSpc>
              <a:spcBef>
                <a:spcPts val="600"/>
              </a:spcBef>
              <a:spcAft>
                <a:spcPts val="0"/>
              </a:spcAft>
              <a:buSzPts val="1800"/>
              <a:buNone/>
            </a:pPr>
            <a:r>
              <a:rPr b="1" lang="en" sz="1800"/>
              <a:t>Spring MVC</a:t>
            </a:r>
            <a:r>
              <a:rPr lang="en" sz="1800"/>
              <a:t> - the original web framework built on the Servlet API and has been included in the Spring Framework from the very beginning</a:t>
            </a:r>
            <a:endParaRPr sz="1800"/>
          </a:p>
          <a:p>
            <a:pPr indent="0" lvl="0" marL="0" rtl="0" algn="l">
              <a:lnSpc>
                <a:spcPct val="100000"/>
              </a:lnSpc>
              <a:spcBef>
                <a:spcPts val="600"/>
              </a:spcBef>
              <a:spcAft>
                <a:spcPts val="0"/>
              </a:spcAft>
              <a:buSzPts val="1800"/>
              <a:buNone/>
            </a:pPr>
            <a:r>
              <a:t/>
            </a:r>
            <a:endParaRPr sz="1800"/>
          </a:p>
          <a:p>
            <a:pPr indent="0" lvl="0" marL="0" rtl="0" algn="l">
              <a:lnSpc>
                <a:spcPct val="100000"/>
              </a:lnSpc>
              <a:spcBef>
                <a:spcPts val="600"/>
              </a:spcBef>
              <a:spcAft>
                <a:spcPts val="0"/>
              </a:spcAft>
              <a:buSzPts val="1800"/>
              <a:buNone/>
            </a:pPr>
            <a:r>
              <a:rPr b="1" lang="en" sz="1800"/>
              <a:t>Spring Security</a:t>
            </a:r>
            <a:r>
              <a:rPr lang="en" sz="1800"/>
              <a:t> - a powerful and highly customizable authentication and access-control framework</a:t>
            </a:r>
            <a:endParaRPr sz="1800"/>
          </a:p>
          <a:p>
            <a:pPr indent="0" lvl="0" marL="0" rtl="0" algn="l">
              <a:lnSpc>
                <a:spcPct val="100000"/>
              </a:lnSpc>
              <a:spcBef>
                <a:spcPts val="600"/>
              </a:spcBef>
              <a:spcAft>
                <a:spcPts val="0"/>
              </a:spcAft>
              <a:buSzPts val="1800"/>
              <a:buNone/>
            </a:pPr>
            <a:r>
              <a:t/>
            </a:r>
            <a:endParaRPr sz="1800"/>
          </a:p>
          <a:p>
            <a:pPr indent="0" lvl="0" marL="0" rtl="0" algn="l">
              <a:lnSpc>
                <a:spcPct val="100000"/>
              </a:lnSpc>
              <a:spcBef>
                <a:spcPts val="600"/>
              </a:spcBef>
              <a:spcAft>
                <a:spcPts val="0"/>
              </a:spcAft>
              <a:buSzPts val="1800"/>
              <a:buNone/>
            </a:pPr>
            <a:r>
              <a:rPr b="1" lang="en" sz="1800"/>
              <a:t>Spring Cloud</a:t>
            </a:r>
            <a:r>
              <a:rPr lang="en" sz="1800"/>
              <a:t> - provides tools for developers to quickly build some of the common patterns in distributed systems</a:t>
            </a:r>
            <a:endParaRPr sz="1800"/>
          </a:p>
          <a:p>
            <a:pPr indent="0" lvl="0" marL="0" rtl="0" algn="l">
              <a:lnSpc>
                <a:spcPct val="100000"/>
              </a:lnSpc>
              <a:spcBef>
                <a:spcPts val="600"/>
              </a:spcBef>
              <a:spcAft>
                <a:spcPts val="0"/>
              </a:spcAft>
              <a:buSzPts val="1800"/>
              <a:buNone/>
            </a:pPr>
            <a:r>
              <a:t/>
            </a:r>
            <a:endParaRPr sz="1800"/>
          </a:p>
          <a:p>
            <a:pPr indent="0" lvl="0" marL="0" rtl="0" algn="l">
              <a:lnSpc>
                <a:spcPct val="100000"/>
              </a:lnSpc>
              <a:spcBef>
                <a:spcPts val="600"/>
              </a:spcBef>
              <a:spcAft>
                <a:spcPts val="0"/>
              </a:spcAft>
              <a:buSzPts val="1800"/>
              <a:buNone/>
            </a:pPr>
            <a:r>
              <a:t/>
            </a:r>
            <a:endParaRPr sz="18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g11981db9539_0_471"/>
          <p:cNvSpPr txBox="1"/>
          <p:nvPr>
            <p:ph type="title"/>
          </p:nvPr>
        </p:nvSpPr>
        <p:spPr>
          <a:xfrm>
            <a:off x="433425" y="975300"/>
            <a:ext cx="6102300" cy="3255300"/>
          </a:xfrm>
          <a:prstGeom prst="rect">
            <a:avLst/>
          </a:prstGeom>
          <a:noFill/>
          <a:ln>
            <a:noFill/>
          </a:ln>
        </p:spPr>
        <p:txBody>
          <a:bodyPr anchorCtr="0" anchor="ctr" bIns="91425" lIns="0" spcFirstLastPara="1" rIns="137150" wrap="square" tIns="91425">
            <a:noAutofit/>
          </a:bodyPr>
          <a:lstStyle/>
          <a:p>
            <a:pPr indent="0" lvl="0" marL="0" rtl="0" algn="l">
              <a:lnSpc>
                <a:spcPct val="90000"/>
              </a:lnSpc>
              <a:spcBef>
                <a:spcPts val="0"/>
              </a:spcBef>
              <a:spcAft>
                <a:spcPts val="0"/>
              </a:spcAft>
              <a:buSzPts val="800"/>
              <a:buNone/>
            </a:pPr>
            <a:r>
              <a:rPr lang="en"/>
              <a:t>Lab exercises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g11981db9539_0_475"/>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800"/>
              <a:buNone/>
            </a:pPr>
            <a:r>
              <a:rPr lang="en"/>
              <a:t>Laborator Exercises</a:t>
            </a:r>
            <a:endParaRPr/>
          </a:p>
        </p:txBody>
      </p:sp>
      <p:sp>
        <p:nvSpPr>
          <p:cNvPr id="817" name="Google Shape;817;g11981db9539_0_475"/>
          <p:cNvSpPr txBox="1"/>
          <p:nvPr>
            <p:ph idx="1" type="body"/>
          </p:nvPr>
        </p:nvSpPr>
        <p:spPr>
          <a:xfrm>
            <a:off x="419100" y="844225"/>
            <a:ext cx="8477100" cy="3084300"/>
          </a:xfrm>
          <a:prstGeom prst="rect">
            <a:avLst/>
          </a:prstGeom>
          <a:noFill/>
          <a:ln>
            <a:noFill/>
          </a:ln>
        </p:spPr>
        <p:txBody>
          <a:bodyPr anchorCtr="0" anchor="t" bIns="0" lIns="0" spcFirstLastPara="1" rIns="0" wrap="square" tIns="0">
            <a:noAutofit/>
          </a:bodyPr>
          <a:lstStyle/>
          <a:p>
            <a:pPr indent="-342900" lvl="0" marL="457200" rtl="0" algn="l">
              <a:lnSpc>
                <a:spcPct val="115000"/>
              </a:lnSpc>
              <a:spcBef>
                <a:spcPts val="0"/>
              </a:spcBef>
              <a:spcAft>
                <a:spcPts val="0"/>
              </a:spcAft>
              <a:buSzPts val="1800"/>
              <a:buAutoNum type="arabicPeriod"/>
            </a:pPr>
            <a:r>
              <a:rPr lang="en" sz="1800"/>
              <a:t>Create a Car class with an Engine object that has a method which prints “Vrum, Vrum”</a:t>
            </a:r>
            <a:endParaRPr sz="1800"/>
          </a:p>
          <a:p>
            <a:pPr indent="-342900" lvl="0" marL="457200" rtl="0" algn="l">
              <a:lnSpc>
                <a:spcPct val="115000"/>
              </a:lnSpc>
              <a:spcBef>
                <a:spcPts val="0"/>
              </a:spcBef>
              <a:spcAft>
                <a:spcPts val="0"/>
              </a:spcAft>
              <a:buSzPts val="1800"/>
              <a:buAutoNum type="arabicPeriod"/>
            </a:pPr>
            <a:r>
              <a:rPr lang="en" sz="1800"/>
              <a:t>Use Spring to inject the Engine object inside the car.</a:t>
            </a:r>
            <a:endParaRPr sz="1800"/>
          </a:p>
          <a:p>
            <a:pPr indent="-342900" lvl="0" marL="457200" rtl="0" algn="l">
              <a:lnSpc>
                <a:spcPct val="115000"/>
              </a:lnSpc>
              <a:spcBef>
                <a:spcPts val="0"/>
              </a:spcBef>
              <a:spcAft>
                <a:spcPts val="0"/>
              </a:spcAft>
              <a:buSzPts val="1800"/>
              <a:buAutoNum type="arabicPeriod"/>
            </a:pPr>
            <a:r>
              <a:rPr lang="en" sz="1800"/>
              <a:t>Define the Engine bean as a Prototype.</a:t>
            </a:r>
            <a:endParaRPr sz="1800"/>
          </a:p>
          <a:p>
            <a:pPr indent="-342900" lvl="0" marL="457200" rtl="0" algn="l">
              <a:lnSpc>
                <a:spcPct val="115000"/>
              </a:lnSpc>
              <a:spcBef>
                <a:spcPts val="0"/>
              </a:spcBef>
              <a:spcAft>
                <a:spcPts val="0"/>
              </a:spcAft>
              <a:buSzPts val="1800"/>
              <a:buAutoNum type="arabicPeriod"/>
            </a:pPr>
            <a:r>
              <a:rPr lang="en" sz="1800"/>
              <a:t>Create Github repository and push the code.</a:t>
            </a:r>
            <a:endParaRPr sz="1800"/>
          </a:p>
          <a:p>
            <a:pPr indent="0" lvl="0" marL="0" rtl="0" algn="l">
              <a:lnSpc>
                <a:spcPct val="100000"/>
              </a:lnSpc>
              <a:spcBef>
                <a:spcPts val="600"/>
              </a:spcBef>
              <a:spcAft>
                <a:spcPts val="0"/>
              </a:spcAft>
              <a:buSzPts val="1800"/>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55"/>
          <p:cNvSpPr txBox="1"/>
          <p:nvPr>
            <p:ph type="title"/>
          </p:nvPr>
        </p:nvSpPr>
        <p:spPr>
          <a:xfrm>
            <a:off x="898325" y="982375"/>
            <a:ext cx="7496700" cy="3255300"/>
          </a:xfrm>
          <a:prstGeom prst="rect">
            <a:avLst/>
          </a:prstGeom>
          <a:noFill/>
          <a:ln>
            <a:noFill/>
          </a:ln>
        </p:spPr>
        <p:txBody>
          <a:bodyPr anchorCtr="0" anchor="ctr" bIns="91425" lIns="137150" spcFirstLastPara="1" rIns="137150" wrap="square" tIns="91425">
            <a:noAutofit/>
          </a:bodyPr>
          <a:lstStyle/>
          <a:p>
            <a:pPr indent="0" lvl="0" marL="0" rtl="0" algn="ctr">
              <a:lnSpc>
                <a:spcPct val="90000"/>
              </a:lnSpc>
              <a:spcBef>
                <a:spcPts val="0"/>
              </a:spcBef>
              <a:spcAft>
                <a:spcPts val="0"/>
              </a:spcAft>
              <a:buSzPts val="800"/>
              <a:buNone/>
            </a:pPr>
            <a:r>
              <a:rPr lang="en" sz="5400"/>
              <a:t>Thank you!</a:t>
            </a:r>
            <a:endParaRPr sz="5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g118be7cd2ee_0_280"/>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What is Spring?</a:t>
            </a:r>
            <a:endParaRPr/>
          </a:p>
        </p:txBody>
      </p:sp>
      <p:sp>
        <p:nvSpPr>
          <p:cNvPr id="544" name="Google Shape;544;g118be7cd2ee_0_280"/>
          <p:cNvSpPr txBox="1"/>
          <p:nvPr>
            <p:ph idx="1" type="subTitle"/>
          </p:nvPr>
        </p:nvSpPr>
        <p:spPr>
          <a:xfrm>
            <a:off x="419100" y="732654"/>
            <a:ext cx="8305800" cy="587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800"/>
              <a:buNone/>
            </a:pPr>
            <a:r>
              <a:rPr lang="en" sz="1500"/>
              <a:t> IoC with Java example</a:t>
            </a:r>
            <a:endParaRPr sz="1500"/>
          </a:p>
        </p:txBody>
      </p:sp>
      <p:sp>
        <p:nvSpPr>
          <p:cNvPr id="545" name="Google Shape;545;g118be7cd2ee_0_280"/>
          <p:cNvSpPr/>
          <p:nvPr/>
        </p:nvSpPr>
        <p:spPr>
          <a:xfrm>
            <a:off x="430408" y="5754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546" name="Google Shape;546;g118be7cd2ee_0_280"/>
          <p:cNvPicPr preferRelativeResize="0"/>
          <p:nvPr/>
        </p:nvPicPr>
        <p:blipFill rotWithShape="1">
          <a:blip r:embed="rId3">
            <a:alphaModFix/>
          </a:blip>
          <a:srcRect b="0" l="0" r="0" t="0"/>
          <a:stretch/>
        </p:blipFill>
        <p:spPr>
          <a:xfrm>
            <a:off x="421050" y="1319750"/>
            <a:ext cx="8220924" cy="3176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g118be7cd2ee_0_522"/>
          <p:cNvSpPr txBox="1"/>
          <p:nvPr>
            <p:ph type="title"/>
          </p:nvPr>
        </p:nvSpPr>
        <p:spPr>
          <a:xfrm>
            <a:off x="420750" y="982375"/>
            <a:ext cx="6102300" cy="3255300"/>
          </a:xfrm>
          <a:prstGeom prst="rect">
            <a:avLst/>
          </a:prstGeom>
          <a:noFill/>
          <a:ln>
            <a:noFill/>
          </a:ln>
        </p:spPr>
        <p:txBody>
          <a:bodyPr anchorCtr="0" anchor="ctr" bIns="91425" lIns="0" spcFirstLastPara="1" rIns="137150" wrap="square" tIns="91425">
            <a:noAutofit/>
          </a:bodyPr>
          <a:lstStyle/>
          <a:p>
            <a:pPr indent="0" lvl="0" marL="0" rtl="0" algn="l">
              <a:lnSpc>
                <a:spcPct val="90000"/>
              </a:lnSpc>
              <a:spcBef>
                <a:spcPts val="0"/>
              </a:spcBef>
              <a:spcAft>
                <a:spcPts val="0"/>
              </a:spcAft>
              <a:buSzPts val="800"/>
              <a:buNone/>
            </a:pPr>
            <a:r>
              <a:rPr lang="en"/>
              <a:t>What problem does Spring solve and how?</a:t>
            </a:r>
            <a:endParaRPr/>
          </a:p>
          <a:p>
            <a:pPr indent="0" lvl="0" marL="0" rtl="0" algn="l">
              <a:lnSpc>
                <a:spcPct val="90000"/>
              </a:lnSpc>
              <a:spcBef>
                <a:spcPts val="0"/>
              </a:spcBef>
              <a:spcAft>
                <a:spcPts val="0"/>
              </a:spcAft>
              <a:buSzPts val="8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g118be7cd2ee_0_287"/>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What is Spring?</a:t>
            </a:r>
            <a:endParaRPr/>
          </a:p>
        </p:txBody>
      </p:sp>
      <p:sp>
        <p:nvSpPr>
          <p:cNvPr id="557" name="Google Shape;557;g118be7cd2ee_0_287"/>
          <p:cNvSpPr txBox="1"/>
          <p:nvPr>
            <p:ph idx="1" type="subTitle"/>
          </p:nvPr>
        </p:nvSpPr>
        <p:spPr>
          <a:xfrm>
            <a:off x="430400" y="1140459"/>
            <a:ext cx="8305800" cy="2862600"/>
          </a:xfrm>
          <a:prstGeom prst="rect">
            <a:avLst/>
          </a:prstGeom>
          <a:noFill/>
          <a:ln>
            <a:noFill/>
          </a:ln>
        </p:spPr>
        <p:txBody>
          <a:bodyPr anchorCtr="0" anchor="ctr" bIns="0" lIns="0" spcFirstLastPara="1" rIns="0" wrap="square" tIns="0">
            <a:noAutofit/>
          </a:bodyPr>
          <a:lstStyle/>
          <a:p>
            <a:pPr indent="0" lvl="0" marL="0" rtl="0" algn="l">
              <a:lnSpc>
                <a:spcPct val="150000"/>
              </a:lnSpc>
              <a:spcBef>
                <a:spcPts val="0"/>
              </a:spcBef>
              <a:spcAft>
                <a:spcPts val="0"/>
              </a:spcAft>
              <a:buSzPts val="800"/>
              <a:buNone/>
            </a:pPr>
            <a:r>
              <a:rPr b="1" lang="en" sz="2200"/>
              <a:t> Advantages of using                        :</a:t>
            </a:r>
            <a:endParaRPr b="1" sz="2200"/>
          </a:p>
          <a:p>
            <a:pPr indent="0" lvl="0" marL="0" rtl="0" algn="l">
              <a:lnSpc>
                <a:spcPct val="150000"/>
              </a:lnSpc>
              <a:spcBef>
                <a:spcPts val="0"/>
              </a:spcBef>
              <a:spcAft>
                <a:spcPts val="0"/>
              </a:spcAft>
              <a:buSzPts val="800"/>
              <a:buNone/>
            </a:pPr>
            <a:r>
              <a:t/>
            </a:r>
            <a:endParaRPr b="1" sz="2200"/>
          </a:p>
          <a:p>
            <a:pPr indent="-368300" lvl="0" marL="457200" rtl="0" algn="l">
              <a:lnSpc>
                <a:spcPct val="150000"/>
              </a:lnSpc>
              <a:spcBef>
                <a:spcPts val="0"/>
              </a:spcBef>
              <a:spcAft>
                <a:spcPts val="0"/>
              </a:spcAft>
              <a:buSzPts val="2200"/>
              <a:buChar char="-"/>
            </a:pPr>
            <a:r>
              <a:rPr b="1" lang="en" sz="2200"/>
              <a:t>Increase Testability.</a:t>
            </a:r>
            <a:endParaRPr b="1" sz="2200"/>
          </a:p>
          <a:p>
            <a:pPr indent="-368300" lvl="0" marL="457200" rtl="0" algn="l">
              <a:lnSpc>
                <a:spcPct val="150000"/>
              </a:lnSpc>
              <a:spcBef>
                <a:spcPts val="0"/>
              </a:spcBef>
              <a:spcAft>
                <a:spcPts val="0"/>
              </a:spcAft>
              <a:buSzPts val="2200"/>
              <a:buChar char="-"/>
            </a:pPr>
            <a:r>
              <a:rPr b="1" lang="en" sz="2200"/>
              <a:t>The code is easy to maintain.</a:t>
            </a:r>
            <a:endParaRPr b="1" sz="2200"/>
          </a:p>
          <a:p>
            <a:pPr indent="-368300" lvl="0" marL="457200" rtl="0" algn="l">
              <a:lnSpc>
                <a:spcPct val="150000"/>
              </a:lnSpc>
              <a:spcBef>
                <a:spcPts val="0"/>
              </a:spcBef>
              <a:spcAft>
                <a:spcPts val="0"/>
              </a:spcAft>
              <a:buSzPts val="2200"/>
              <a:buChar char="-"/>
            </a:pPr>
            <a:r>
              <a:rPr b="1" lang="en" sz="2200"/>
              <a:t>Easy to scale the application.</a:t>
            </a:r>
            <a:endParaRPr b="1" sz="2200"/>
          </a:p>
          <a:p>
            <a:pPr indent="-368300" lvl="0" marL="457200" rtl="0" algn="l">
              <a:lnSpc>
                <a:spcPct val="150000"/>
              </a:lnSpc>
              <a:spcBef>
                <a:spcPts val="0"/>
              </a:spcBef>
              <a:spcAft>
                <a:spcPts val="0"/>
              </a:spcAft>
              <a:buSzPts val="2200"/>
              <a:buChar char="-"/>
            </a:pPr>
            <a:r>
              <a:rPr b="1" lang="en" sz="2200"/>
              <a:t>Reduce code complexity.</a:t>
            </a:r>
            <a:endParaRPr b="1" sz="2200"/>
          </a:p>
        </p:txBody>
      </p:sp>
      <p:sp>
        <p:nvSpPr>
          <p:cNvPr id="558" name="Google Shape;558;g118be7cd2ee_0_287"/>
          <p:cNvSpPr/>
          <p:nvPr/>
        </p:nvSpPr>
        <p:spPr>
          <a:xfrm>
            <a:off x="430408" y="5754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559" name="Google Shape;559;g118be7cd2ee_0_287"/>
          <p:cNvPicPr preferRelativeResize="0"/>
          <p:nvPr/>
        </p:nvPicPr>
        <p:blipFill rotWithShape="1">
          <a:blip r:embed="rId3">
            <a:alphaModFix/>
          </a:blip>
          <a:srcRect b="0" l="0" r="0" t="0"/>
          <a:stretch/>
        </p:blipFill>
        <p:spPr>
          <a:xfrm>
            <a:off x="3144250" y="1140449"/>
            <a:ext cx="1583525" cy="407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g118be7cd2ee_0_526"/>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First, let’s define a model.</a:t>
            </a:r>
            <a:endParaRPr/>
          </a:p>
        </p:txBody>
      </p:sp>
      <p:sp>
        <p:nvSpPr>
          <p:cNvPr id="565" name="Google Shape;565;g118be7cd2ee_0_526"/>
          <p:cNvSpPr txBox="1"/>
          <p:nvPr>
            <p:ph idx="1" type="subTitle"/>
          </p:nvPr>
        </p:nvSpPr>
        <p:spPr>
          <a:xfrm>
            <a:off x="419100" y="1266286"/>
            <a:ext cx="8305800" cy="950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800"/>
              <a:buNone/>
            </a:pPr>
            <a:r>
              <a:t/>
            </a:r>
            <a:endParaRPr/>
          </a:p>
        </p:txBody>
      </p:sp>
      <p:sp>
        <p:nvSpPr>
          <p:cNvPr id="566" name="Google Shape;566;g118be7cd2ee_0_526"/>
          <p:cNvSpPr/>
          <p:nvPr/>
        </p:nvSpPr>
        <p:spPr>
          <a:xfrm>
            <a:off x="430408" y="5754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567" name="Google Shape;567;g118be7cd2ee_0_526"/>
          <p:cNvPicPr preferRelativeResize="0"/>
          <p:nvPr/>
        </p:nvPicPr>
        <p:blipFill rotWithShape="1">
          <a:blip r:embed="rId3">
            <a:alphaModFix/>
          </a:blip>
          <a:srcRect b="0" l="0" r="0" t="0"/>
          <a:stretch/>
        </p:blipFill>
        <p:spPr>
          <a:xfrm>
            <a:off x="419100" y="753900"/>
            <a:ext cx="6856527" cy="36005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g1186df1f2ae_0_36"/>
          <p:cNvSpPr txBox="1"/>
          <p:nvPr>
            <p:ph type="title"/>
          </p:nvPr>
        </p:nvSpPr>
        <p:spPr>
          <a:xfrm>
            <a:off x="421050" y="174589"/>
            <a:ext cx="7330200" cy="265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What is a dependency?</a:t>
            </a:r>
            <a:endParaRPr/>
          </a:p>
        </p:txBody>
      </p:sp>
      <p:sp>
        <p:nvSpPr>
          <p:cNvPr id="573" name="Google Shape;573;g1186df1f2ae_0_36"/>
          <p:cNvSpPr txBox="1"/>
          <p:nvPr>
            <p:ph idx="1" type="subTitle"/>
          </p:nvPr>
        </p:nvSpPr>
        <p:spPr>
          <a:xfrm>
            <a:off x="419100" y="1266286"/>
            <a:ext cx="8305800" cy="950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800"/>
              <a:buNone/>
            </a:pPr>
            <a:r>
              <a:t/>
            </a:r>
            <a:endParaRPr/>
          </a:p>
        </p:txBody>
      </p:sp>
      <p:sp>
        <p:nvSpPr>
          <p:cNvPr id="574" name="Google Shape;574;g1186df1f2ae_0_36"/>
          <p:cNvSpPr/>
          <p:nvPr/>
        </p:nvSpPr>
        <p:spPr>
          <a:xfrm>
            <a:off x="430408" y="575416"/>
            <a:ext cx="490500" cy="3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575" name="Google Shape;575;g1186df1f2ae_0_36"/>
          <p:cNvPicPr preferRelativeResize="0"/>
          <p:nvPr/>
        </p:nvPicPr>
        <p:blipFill rotWithShape="1">
          <a:blip r:embed="rId3">
            <a:alphaModFix/>
          </a:blip>
          <a:srcRect b="0" l="0" r="0" t="0"/>
          <a:stretch/>
        </p:blipFill>
        <p:spPr>
          <a:xfrm>
            <a:off x="430400" y="1342475"/>
            <a:ext cx="8305799" cy="205840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SV Theme 2021">
  <a:themeElements>
    <a:clrScheme name="Simple Light">
      <a:dk1>
        <a:srgbClr val="000000"/>
      </a:dk1>
      <a:lt1>
        <a:srgbClr val="FFFFFF"/>
      </a:lt1>
      <a:dk2>
        <a:srgbClr val="4C4848"/>
      </a:dk2>
      <a:lt2>
        <a:srgbClr val="9F9F9F"/>
      </a:lt2>
      <a:accent1>
        <a:srgbClr val="EBEBEA"/>
      </a:accent1>
      <a:accent2>
        <a:srgbClr val="5C068C"/>
      </a:accent2>
      <a:accent3>
        <a:srgbClr val="C800A1"/>
      </a:accent3>
      <a:accent4>
        <a:srgbClr val="F4633A"/>
      </a:accent4>
      <a:accent5>
        <a:srgbClr val="FF8F1C"/>
      </a:accent5>
      <a:accent6>
        <a:srgbClr val="FF157F"/>
      </a:accent6>
      <a:hlink>
        <a:srgbClr val="990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SV Theme 2021">
  <a:themeElements>
    <a:clrScheme name="Simple Light">
      <a:dk1>
        <a:srgbClr val="000000"/>
      </a:dk1>
      <a:lt1>
        <a:srgbClr val="FFFFFF"/>
      </a:lt1>
      <a:dk2>
        <a:srgbClr val="4C4848"/>
      </a:dk2>
      <a:lt2>
        <a:srgbClr val="9F9F9F"/>
      </a:lt2>
      <a:accent1>
        <a:srgbClr val="EBEBEA"/>
      </a:accent1>
      <a:accent2>
        <a:srgbClr val="5C068C"/>
      </a:accent2>
      <a:accent3>
        <a:srgbClr val="C800A1"/>
      </a:accent3>
      <a:accent4>
        <a:srgbClr val="F4633A"/>
      </a:accent4>
      <a:accent5>
        <a:srgbClr val="FF8F1C"/>
      </a:accent5>
      <a:accent6>
        <a:srgbClr val="FF157F"/>
      </a:accent6>
      <a:hlink>
        <a:srgbClr val="990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